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9" r:id="rId3"/>
    <p:sldId id="267" r:id="rId4"/>
    <p:sldId id="26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29BA"/>
    <a:srgbClr val="0A3A5A"/>
    <a:srgbClr val="FEC40E"/>
    <a:srgbClr val="0055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786A3B-6692-4FA2-BD7B-C5F86A500C79}" v="126" dt="2019-09-11T19:28:31.8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8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Sedgwick" userId="589f46f5-48d4-4af0-af43-a292546cf079" providerId="ADAL" clId="{AA5F1890-CE2A-4492-B61C-20B9C9D1284D}"/>
    <pc:docChg chg="modSld">
      <pc:chgData name="Anne Sedgwick" userId="589f46f5-48d4-4af0-af43-a292546cf079" providerId="ADAL" clId="{AA5F1890-CE2A-4492-B61C-20B9C9D1284D}" dt="2019-06-21T20:53:57.691" v="140" actId="20577"/>
      <pc:docMkLst>
        <pc:docMk/>
      </pc:docMkLst>
      <pc:sldChg chg="modSp">
        <pc:chgData name="Anne Sedgwick" userId="589f46f5-48d4-4af0-af43-a292546cf079" providerId="ADAL" clId="{AA5F1890-CE2A-4492-B61C-20B9C9D1284D}" dt="2019-06-21T20:49:51.645" v="33" actId="20577"/>
        <pc:sldMkLst>
          <pc:docMk/>
          <pc:sldMk cId="3467884488" sldId="260"/>
        </pc:sldMkLst>
        <pc:spChg chg="mod">
          <ac:chgData name="Anne Sedgwick" userId="589f46f5-48d4-4af0-af43-a292546cf079" providerId="ADAL" clId="{AA5F1890-CE2A-4492-B61C-20B9C9D1284D}" dt="2019-06-21T20:49:20.477" v="16" actId="20577"/>
          <ac:spMkLst>
            <pc:docMk/>
            <pc:sldMk cId="3467884488" sldId="260"/>
            <ac:spMk id="12" creationId="{51AF471C-5C4C-4AB3-9655-F60451DA587A}"/>
          </ac:spMkLst>
        </pc:spChg>
        <pc:spChg chg="mod">
          <ac:chgData name="Anne Sedgwick" userId="589f46f5-48d4-4af0-af43-a292546cf079" providerId="ADAL" clId="{AA5F1890-CE2A-4492-B61C-20B9C9D1284D}" dt="2019-06-21T20:49:51.645" v="33" actId="20577"/>
          <ac:spMkLst>
            <pc:docMk/>
            <pc:sldMk cId="3467884488" sldId="260"/>
            <ac:spMk id="27" creationId="{17ED0F68-E25D-490C-8DD8-8CF3EB63005E}"/>
          </ac:spMkLst>
        </pc:spChg>
      </pc:sldChg>
      <pc:sldChg chg="modSp">
        <pc:chgData name="Anne Sedgwick" userId="589f46f5-48d4-4af0-af43-a292546cf079" providerId="ADAL" clId="{AA5F1890-CE2A-4492-B61C-20B9C9D1284D}" dt="2019-06-21T20:50:14.041" v="67" actId="20577"/>
        <pc:sldMkLst>
          <pc:docMk/>
          <pc:sldMk cId="2895367792" sldId="261"/>
        </pc:sldMkLst>
        <pc:spChg chg="mod">
          <ac:chgData name="Anne Sedgwick" userId="589f46f5-48d4-4af0-af43-a292546cf079" providerId="ADAL" clId="{AA5F1890-CE2A-4492-B61C-20B9C9D1284D}" dt="2019-06-21T20:50:05.916" v="50" actId="20577"/>
          <ac:spMkLst>
            <pc:docMk/>
            <pc:sldMk cId="2895367792" sldId="261"/>
            <ac:spMk id="14" creationId="{64E105F1-393A-47CC-BC6E-44D9658F963C}"/>
          </ac:spMkLst>
        </pc:spChg>
        <pc:spChg chg="mod">
          <ac:chgData name="Anne Sedgwick" userId="589f46f5-48d4-4af0-af43-a292546cf079" providerId="ADAL" clId="{AA5F1890-CE2A-4492-B61C-20B9C9D1284D}" dt="2019-06-21T20:50:14.041" v="67" actId="20577"/>
          <ac:spMkLst>
            <pc:docMk/>
            <pc:sldMk cId="2895367792" sldId="261"/>
            <ac:spMk id="33" creationId="{69A7A77A-8B17-43FA-BFAF-3B5DAE7A709E}"/>
          </ac:spMkLst>
        </pc:spChg>
      </pc:sldChg>
      <pc:sldChg chg="modSp">
        <pc:chgData name="Anne Sedgwick" userId="589f46f5-48d4-4af0-af43-a292546cf079" providerId="ADAL" clId="{AA5F1890-CE2A-4492-B61C-20B9C9D1284D}" dt="2019-06-21T20:53:57.691" v="140" actId="20577"/>
        <pc:sldMkLst>
          <pc:docMk/>
          <pc:sldMk cId="1344568485" sldId="264"/>
        </pc:sldMkLst>
        <pc:spChg chg="mod">
          <ac:chgData name="Anne Sedgwick" userId="589f46f5-48d4-4af0-af43-a292546cf079" providerId="ADAL" clId="{AA5F1890-CE2A-4492-B61C-20B9C9D1284D}" dt="2019-06-21T20:52:21.893" v="123"/>
          <ac:spMkLst>
            <pc:docMk/>
            <pc:sldMk cId="1344568485" sldId="264"/>
            <ac:spMk id="3" creationId="{852E2E87-EC3B-4500-9C9E-300A64643F8D}"/>
          </ac:spMkLst>
        </pc:spChg>
        <pc:spChg chg="mod">
          <ac:chgData name="Anne Sedgwick" userId="589f46f5-48d4-4af0-af43-a292546cf079" providerId="ADAL" clId="{AA5F1890-CE2A-4492-B61C-20B9C9D1284D}" dt="2019-06-21T20:53:57.691" v="140" actId="20577"/>
          <ac:spMkLst>
            <pc:docMk/>
            <pc:sldMk cId="1344568485" sldId="264"/>
            <ac:spMk id="13" creationId="{3270D709-26C1-4556-AF41-1F208881286F}"/>
          </ac:spMkLst>
        </pc:spChg>
      </pc:sldChg>
      <pc:sldChg chg="modSp">
        <pc:chgData name="Anne Sedgwick" userId="589f46f5-48d4-4af0-af43-a292546cf079" providerId="ADAL" clId="{AA5F1890-CE2A-4492-B61C-20B9C9D1284D}" dt="2019-06-21T20:51:57.488" v="122" actId="20577"/>
        <pc:sldMkLst>
          <pc:docMk/>
          <pc:sldMk cId="3728395262" sldId="265"/>
        </pc:sldMkLst>
        <pc:spChg chg="mod">
          <ac:chgData name="Anne Sedgwick" userId="589f46f5-48d4-4af0-af43-a292546cf079" providerId="ADAL" clId="{AA5F1890-CE2A-4492-B61C-20B9C9D1284D}" dt="2019-06-21T20:50:40.546" v="73" actId="20577"/>
          <ac:spMkLst>
            <pc:docMk/>
            <pc:sldMk cId="3728395262" sldId="265"/>
            <ac:spMk id="13" creationId="{3270D709-26C1-4556-AF41-1F208881286F}"/>
          </ac:spMkLst>
        </pc:spChg>
        <pc:spChg chg="mod">
          <ac:chgData name="Anne Sedgwick" userId="589f46f5-48d4-4af0-af43-a292546cf079" providerId="ADAL" clId="{AA5F1890-CE2A-4492-B61C-20B9C9D1284D}" dt="2019-06-21T20:51:57.488" v="122" actId="20577"/>
          <ac:spMkLst>
            <pc:docMk/>
            <pc:sldMk cId="3728395262" sldId="265"/>
            <ac:spMk id="26" creationId="{96B93389-2793-4F4D-8ECF-DEBE1FDF60FD}"/>
          </ac:spMkLst>
        </pc:spChg>
      </pc:sldChg>
    </pc:docChg>
  </pc:docChgLst>
  <pc:docChgLst>
    <pc:chgData name="Anne Sedgwick" userId="589f46f5-48d4-4af0-af43-a292546cf079" providerId="ADAL" clId="{25786A3B-6692-4FA2-BD7B-C5F86A500C79}"/>
    <pc:docChg chg="undo custSel addSld delSld modSld">
      <pc:chgData name="Anne Sedgwick" userId="589f46f5-48d4-4af0-af43-a292546cf079" providerId="ADAL" clId="{25786A3B-6692-4FA2-BD7B-C5F86A500C79}" dt="2019-09-11T19:28:31.818" v="1036"/>
      <pc:docMkLst>
        <pc:docMk/>
      </pc:docMkLst>
      <pc:sldChg chg="del">
        <pc:chgData name="Anne Sedgwick" userId="589f46f5-48d4-4af0-af43-a292546cf079" providerId="ADAL" clId="{25786A3B-6692-4FA2-BD7B-C5F86A500C79}" dt="2019-09-09T20:26:50.485" v="1023" actId="47"/>
        <pc:sldMkLst>
          <pc:docMk/>
          <pc:sldMk cId="3467884488" sldId="260"/>
        </pc:sldMkLst>
      </pc:sldChg>
      <pc:sldChg chg="del">
        <pc:chgData name="Anne Sedgwick" userId="589f46f5-48d4-4af0-af43-a292546cf079" providerId="ADAL" clId="{25786A3B-6692-4FA2-BD7B-C5F86A500C79}" dt="2019-09-09T20:06:56.219" v="667" actId="47"/>
        <pc:sldMkLst>
          <pc:docMk/>
          <pc:sldMk cId="2895367792" sldId="261"/>
        </pc:sldMkLst>
      </pc:sldChg>
      <pc:sldChg chg="del">
        <pc:chgData name="Anne Sedgwick" userId="589f46f5-48d4-4af0-af43-a292546cf079" providerId="ADAL" clId="{25786A3B-6692-4FA2-BD7B-C5F86A500C79}" dt="2019-09-09T20:26:47.125" v="1022" actId="47"/>
        <pc:sldMkLst>
          <pc:docMk/>
          <pc:sldMk cId="1344568485" sldId="264"/>
        </pc:sldMkLst>
      </pc:sldChg>
      <pc:sldChg chg="addSp delSp modSp del">
        <pc:chgData name="Anne Sedgwick" userId="589f46f5-48d4-4af0-af43-a292546cf079" providerId="ADAL" clId="{25786A3B-6692-4FA2-BD7B-C5F86A500C79}" dt="2019-09-09T20:23:08.982" v="973" actId="47"/>
        <pc:sldMkLst>
          <pc:docMk/>
          <pc:sldMk cId="3728395262" sldId="265"/>
        </pc:sldMkLst>
        <pc:spChg chg="mod">
          <ac:chgData name="Anne Sedgwick" userId="589f46f5-48d4-4af0-af43-a292546cf079" providerId="ADAL" clId="{25786A3B-6692-4FA2-BD7B-C5F86A500C79}" dt="2019-09-09T20:09:29.061" v="695" actId="1076"/>
          <ac:spMkLst>
            <pc:docMk/>
            <pc:sldMk cId="3728395262" sldId="265"/>
            <ac:spMk id="2" creationId="{A86492A3-DA79-4424-A82A-9DF3BEA0686F}"/>
          </ac:spMkLst>
        </pc:spChg>
        <pc:spChg chg="add mod ord">
          <ac:chgData name="Anne Sedgwick" userId="589f46f5-48d4-4af0-af43-a292546cf079" providerId="ADAL" clId="{25786A3B-6692-4FA2-BD7B-C5F86A500C79}" dt="2019-09-09T20:13:03.482" v="723" actId="166"/>
          <ac:spMkLst>
            <pc:docMk/>
            <pc:sldMk cId="3728395262" sldId="265"/>
            <ac:spMk id="3" creationId="{698F872B-376C-44C8-8959-F8A3ADDC269C}"/>
          </ac:spMkLst>
        </pc:spChg>
        <pc:spChg chg="del">
          <ac:chgData name="Anne Sedgwick" userId="589f46f5-48d4-4af0-af43-a292546cf079" providerId="ADAL" clId="{25786A3B-6692-4FA2-BD7B-C5F86A500C79}" dt="2019-09-09T20:07:38.874" v="669" actId="478"/>
          <ac:spMkLst>
            <pc:docMk/>
            <pc:sldMk cId="3728395262" sldId="265"/>
            <ac:spMk id="5" creationId="{02F6EA3D-E17B-476D-9305-AB126D289ECD}"/>
          </ac:spMkLst>
        </pc:spChg>
        <pc:spChg chg="mod">
          <ac:chgData name="Anne Sedgwick" userId="589f46f5-48d4-4af0-af43-a292546cf079" providerId="ADAL" clId="{25786A3B-6692-4FA2-BD7B-C5F86A500C79}" dt="2019-09-09T20:09:44.064" v="697" actId="1076"/>
          <ac:spMkLst>
            <pc:docMk/>
            <pc:sldMk cId="3728395262" sldId="265"/>
            <ac:spMk id="13" creationId="{3270D709-26C1-4556-AF41-1F208881286F}"/>
          </ac:spMkLst>
        </pc:spChg>
        <pc:spChg chg="mod">
          <ac:chgData name="Anne Sedgwick" userId="589f46f5-48d4-4af0-af43-a292546cf079" providerId="ADAL" clId="{25786A3B-6692-4FA2-BD7B-C5F86A500C79}" dt="2019-09-09T20:22:41.618" v="969" actId="1076"/>
          <ac:spMkLst>
            <pc:docMk/>
            <pc:sldMk cId="3728395262" sldId="265"/>
            <ac:spMk id="15" creationId="{6D2103B3-6410-4C96-A9E8-E020D36E4BF4}"/>
          </ac:spMkLst>
        </pc:spChg>
        <pc:spChg chg="mod">
          <ac:chgData name="Anne Sedgwick" userId="589f46f5-48d4-4af0-af43-a292546cf079" providerId="ADAL" clId="{25786A3B-6692-4FA2-BD7B-C5F86A500C79}" dt="2019-09-09T20:16:01.634" v="753" actId="1076"/>
          <ac:spMkLst>
            <pc:docMk/>
            <pc:sldMk cId="3728395262" sldId="265"/>
            <ac:spMk id="16" creationId="{5841A3E5-3D87-4FE2-92BB-D73BF0E1913C}"/>
          </ac:spMkLst>
        </pc:spChg>
        <pc:spChg chg="mod">
          <ac:chgData name="Anne Sedgwick" userId="589f46f5-48d4-4af0-af43-a292546cf079" providerId="ADAL" clId="{25786A3B-6692-4FA2-BD7B-C5F86A500C79}" dt="2019-09-09T20:21:20.687" v="957" actId="207"/>
          <ac:spMkLst>
            <pc:docMk/>
            <pc:sldMk cId="3728395262" sldId="265"/>
            <ac:spMk id="26" creationId="{96B93389-2793-4F4D-8ECF-DEBE1FDF60FD}"/>
          </ac:spMkLst>
        </pc:spChg>
        <pc:spChg chg="add mod">
          <ac:chgData name="Anne Sedgwick" userId="589f46f5-48d4-4af0-af43-a292546cf079" providerId="ADAL" clId="{25786A3B-6692-4FA2-BD7B-C5F86A500C79}" dt="2019-09-09T20:08:43.739" v="676" actId="14100"/>
          <ac:spMkLst>
            <pc:docMk/>
            <pc:sldMk cId="3728395262" sldId="265"/>
            <ac:spMk id="28" creationId="{E9DD38B6-DB73-459B-A361-8D941C243D96}"/>
          </ac:spMkLst>
        </pc:spChg>
        <pc:spChg chg="add mod">
          <ac:chgData name="Anne Sedgwick" userId="589f46f5-48d4-4af0-af43-a292546cf079" providerId="ADAL" clId="{25786A3B-6692-4FA2-BD7B-C5F86A500C79}" dt="2019-09-09T20:15:29.693" v="748" actId="14100"/>
          <ac:spMkLst>
            <pc:docMk/>
            <pc:sldMk cId="3728395262" sldId="265"/>
            <ac:spMk id="30" creationId="{6372F196-E132-48A6-8197-ED0E79861507}"/>
          </ac:spMkLst>
        </pc:spChg>
        <pc:spChg chg="add mod ord">
          <ac:chgData name="Anne Sedgwick" userId="589f46f5-48d4-4af0-af43-a292546cf079" providerId="ADAL" clId="{25786A3B-6692-4FA2-BD7B-C5F86A500C79}" dt="2019-09-09T20:13:42.518" v="733" actId="1037"/>
          <ac:spMkLst>
            <pc:docMk/>
            <pc:sldMk cId="3728395262" sldId="265"/>
            <ac:spMk id="31" creationId="{8DAA4674-C53D-47A1-B243-37E30F3BBD04}"/>
          </ac:spMkLst>
        </pc:spChg>
        <pc:picChg chg="mod">
          <ac:chgData name="Anne Sedgwick" userId="589f46f5-48d4-4af0-af43-a292546cf079" providerId="ADAL" clId="{25786A3B-6692-4FA2-BD7B-C5F86A500C79}" dt="2019-09-09T20:21:33.527" v="960" actId="1037"/>
          <ac:picMkLst>
            <pc:docMk/>
            <pc:sldMk cId="3728395262" sldId="265"/>
            <ac:picMk id="11" creationId="{E8921AD7-58A5-43AC-B203-6DDCA6C62520}"/>
          </ac:picMkLst>
        </pc:picChg>
        <pc:picChg chg="del">
          <ac:chgData name="Anne Sedgwick" userId="589f46f5-48d4-4af0-af43-a292546cf079" providerId="ADAL" clId="{25786A3B-6692-4FA2-BD7B-C5F86A500C79}" dt="2019-09-09T20:07:38.874" v="669" actId="478"/>
          <ac:picMkLst>
            <pc:docMk/>
            <pc:sldMk cId="3728395262" sldId="265"/>
            <ac:picMk id="12" creationId="{2BEA8A69-5443-4D95-A88D-80D798DCA625}"/>
          </ac:picMkLst>
        </pc:picChg>
        <pc:picChg chg="del">
          <ac:chgData name="Anne Sedgwick" userId="589f46f5-48d4-4af0-af43-a292546cf079" providerId="ADAL" clId="{25786A3B-6692-4FA2-BD7B-C5F86A500C79}" dt="2019-09-09T20:07:38.874" v="669" actId="478"/>
          <ac:picMkLst>
            <pc:docMk/>
            <pc:sldMk cId="3728395262" sldId="265"/>
            <ac:picMk id="14" creationId="{84660FDB-391E-4232-B091-5EEE7BC3493F}"/>
          </ac:picMkLst>
        </pc:picChg>
        <pc:picChg chg="del">
          <ac:chgData name="Anne Sedgwick" userId="589f46f5-48d4-4af0-af43-a292546cf079" providerId="ADAL" clId="{25786A3B-6692-4FA2-BD7B-C5F86A500C79}" dt="2019-09-09T20:07:38.874" v="669" actId="478"/>
          <ac:picMkLst>
            <pc:docMk/>
            <pc:sldMk cId="3728395262" sldId="265"/>
            <ac:picMk id="23" creationId="{341BC39F-B787-4E9B-8A79-1286B7D982F9}"/>
          </ac:picMkLst>
        </pc:picChg>
        <pc:picChg chg="add mod">
          <ac:chgData name="Anne Sedgwick" userId="589f46f5-48d4-4af0-af43-a292546cf079" providerId="ADAL" clId="{25786A3B-6692-4FA2-BD7B-C5F86A500C79}" dt="2019-09-09T20:08:18.247" v="672" actId="1076"/>
          <ac:picMkLst>
            <pc:docMk/>
            <pc:sldMk cId="3728395262" sldId="265"/>
            <ac:picMk id="24" creationId="{87015914-B78A-420A-A79B-FEF55312D97E}"/>
          </ac:picMkLst>
        </pc:picChg>
        <pc:picChg chg="add mod ord">
          <ac:chgData name="Anne Sedgwick" userId="589f46f5-48d4-4af0-af43-a292546cf079" providerId="ADAL" clId="{25786A3B-6692-4FA2-BD7B-C5F86A500C79}" dt="2019-09-09T20:14:59.665" v="746" actId="14100"/>
          <ac:picMkLst>
            <pc:docMk/>
            <pc:sldMk cId="3728395262" sldId="265"/>
            <ac:picMk id="29" creationId="{6FFE849D-47DF-40EC-85DA-DAAFF76BACD6}"/>
          </ac:picMkLst>
        </pc:picChg>
      </pc:sldChg>
      <pc:sldChg chg="addSp delSp modSp new">
        <pc:chgData name="Anne Sedgwick" userId="589f46f5-48d4-4af0-af43-a292546cf079" providerId="ADAL" clId="{25786A3B-6692-4FA2-BD7B-C5F86A500C79}" dt="2019-09-09T20:27:14.670" v="1025" actId="167"/>
        <pc:sldMkLst>
          <pc:docMk/>
          <pc:sldMk cId="1229849659" sldId="266"/>
        </pc:sldMkLst>
        <pc:spChg chg="del">
          <ac:chgData name="Anne Sedgwick" userId="589f46f5-48d4-4af0-af43-a292546cf079" providerId="ADAL" clId="{25786A3B-6692-4FA2-BD7B-C5F86A500C79}" dt="2019-09-09T18:54:49.932" v="1" actId="478"/>
          <ac:spMkLst>
            <pc:docMk/>
            <pc:sldMk cId="1229849659" sldId="266"/>
            <ac:spMk id="2" creationId="{9FEEC70B-A2DC-4A7C-9B08-EEDE0FD561A9}"/>
          </ac:spMkLst>
        </pc:spChg>
        <pc:spChg chg="del">
          <ac:chgData name="Anne Sedgwick" userId="589f46f5-48d4-4af0-af43-a292546cf079" providerId="ADAL" clId="{25786A3B-6692-4FA2-BD7B-C5F86A500C79}" dt="2019-09-09T18:54:49.932" v="1" actId="478"/>
          <ac:spMkLst>
            <pc:docMk/>
            <pc:sldMk cId="1229849659" sldId="266"/>
            <ac:spMk id="3" creationId="{3EC41D6A-E24E-4F8F-BA16-2ABABBFDC1AD}"/>
          </ac:spMkLst>
        </pc:spChg>
        <pc:spChg chg="add mod ord">
          <ac:chgData name="Anne Sedgwick" userId="589f46f5-48d4-4af0-af43-a292546cf079" providerId="ADAL" clId="{25786A3B-6692-4FA2-BD7B-C5F86A500C79}" dt="2019-09-09T20:27:14.670" v="1025" actId="167"/>
          <ac:spMkLst>
            <pc:docMk/>
            <pc:sldMk cId="1229849659" sldId="266"/>
            <ac:spMk id="4" creationId="{F90664F0-787D-4675-ABDF-C60F427C0D89}"/>
          </ac:spMkLst>
        </pc:spChg>
        <pc:spChg chg="add mod">
          <ac:chgData name="Anne Sedgwick" userId="589f46f5-48d4-4af0-af43-a292546cf079" providerId="ADAL" clId="{25786A3B-6692-4FA2-BD7B-C5F86A500C79}" dt="2019-09-09T19:59:01.496" v="620" actId="1076"/>
          <ac:spMkLst>
            <pc:docMk/>
            <pc:sldMk cId="1229849659" sldId="266"/>
            <ac:spMk id="5" creationId="{3DACD6DF-65EB-4573-B382-9E10FDAB316B}"/>
          </ac:spMkLst>
        </pc:spChg>
        <pc:spChg chg="add del mod">
          <ac:chgData name="Anne Sedgwick" userId="589f46f5-48d4-4af0-af43-a292546cf079" providerId="ADAL" clId="{25786A3B-6692-4FA2-BD7B-C5F86A500C79}" dt="2019-09-09T18:59:46.783" v="35" actId="478"/>
          <ac:spMkLst>
            <pc:docMk/>
            <pc:sldMk cId="1229849659" sldId="266"/>
            <ac:spMk id="9" creationId="{75AB8530-18C9-401D-8377-BB306305D56F}"/>
          </ac:spMkLst>
        </pc:spChg>
        <pc:spChg chg="add del mod topLvl">
          <ac:chgData name="Anne Sedgwick" userId="589f46f5-48d4-4af0-af43-a292546cf079" providerId="ADAL" clId="{25786A3B-6692-4FA2-BD7B-C5F86A500C79}" dt="2019-09-09T19:30:26.006" v="211" actId="478"/>
          <ac:spMkLst>
            <pc:docMk/>
            <pc:sldMk cId="1229849659" sldId="266"/>
            <ac:spMk id="10" creationId="{6B09215D-BFE1-4918-BFF6-BD9141A40480}"/>
          </ac:spMkLst>
        </pc:spChg>
        <pc:spChg chg="add mod topLvl">
          <ac:chgData name="Anne Sedgwick" userId="589f46f5-48d4-4af0-af43-a292546cf079" providerId="ADAL" clId="{25786A3B-6692-4FA2-BD7B-C5F86A500C79}" dt="2019-09-09T19:27:45.979" v="171" actId="1076"/>
          <ac:spMkLst>
            <pc:docMk/>
            <pc:sldMk cId="1229849659" sldId="266"/>
            <ac:spMk id="11" creationId="{414DD91E-5C34-4606-9393-1FBB3AC87506}"/>
          </ac:spMkLst>
        </pc:spChg>
        <pc:spChg chg="add del">
          <ac:chgData name="Anne Sedgwick" userId="589f46f5-48d4-4af0-af43-a292546cf079" providerId="ADAL" clId="{25786A3B-6692-4FA2-BD7B-C5F86A500C79}" dt="2019-09-09T19:08:07.868" v="112"/>
          <ac:spMkLst>
            <pc:docMk/>
            <pc:sldMk cId="1229849659" sldId="266"/>
            <ac:spMk id="24" creationId="{0D11129C-0789-46C5-AD3F-0797707106F9}"/>
          </ac:spMkLst>
        </pc:spChg>
        <pc:spChg chg="add mod">
          <ac:chgData name="Anne Sedgwick" userId="589f46f5-48d4-4af0-af43-a292546cf079" providerId="ADAL" clId="{25786A3B-6692-4FA2-BD7B-C5F86A500C79}" dt="2019-09-09T19:08:29.695" v="118" actId="207"/>
          <ac:spMkLst>
            <pc:docMk/>
            <pc:sldMk cId="1229849659" sldId="266"/>
            <ac:spMk id="26" creationId="{15A59D23-BE86-4356-A23F-5EAF4B305E3C}"/>
          </ac:spMkLst>
        </pc:spChg>
        <pc:spChg chg="add del">
          <ac:chgData name="Anne Sedgwick" userId="589f46f5-48d4-4af0-af43-a292546cf079" providerId="ADAL" clId="{25786A3B-6692-4FA2-BD7B-C5F86A500C79}" dt="2019-09-09T19:08:36.378" v="120"/>
          <ac:spMkLst>
            <pc:docMk/>
            <pc:sldMk cId="1229849659" sldId="266"/>
            <ac:spMk id="27" creationId="{441DF347-3F0D-4F67-A13E-339892767FD5}"/>
          </ac:spMkLst>
        </pc:spChg>
        <pc:spChg chg="add mod">
          <ac:chgData name="Anne Sedgwick" userId="589f46f5-48d4-4af0-af43-a292546cf079" providerId="ADAL" clId="{25786A3B-6692-4FA2-BD7B-C5F86A500C79}" dt="2019-09-09T19:44:15.897" v="490" actId="207"/>
          <ac:spMkLst>
            <pc:docMk/>
            <pc:sldMk cId="1229849659" sldId="266"/>
            <ac:spMk id="30" creationId="{5D8542F9-7EF4-4719-8823-EC1F5B6583EA}"/>
          </ac:spMkLst>
        </pc:spChg>
        <pc:spChg chg="add mod">
          <ac:chgData name="Anne Sedgwick" userId="589f46f5-48d4-4af0-af43-a292546cf079" providerId="ADAL" clId="{25786A3B-6692-4FA2-BD7B-C5F86A500C79}" dt="2019-09-09T19:31:48.100" v="228" actId="14100"/>
          <ac:spMkLst>
            <pc:docMk/>
            <pc:sldMk cId="1229849659" sldId="266"/>
            <ac:spMk id="36" creationId="{42A60D2C-355F-46D9-8674-906AC0EE1713}"/>
          </ac:spMkLst>
        </pc:spChg>
        <pc:spChg chg="add mod">
          <ac:chgData name="Anne Sedgwick" userId="589f46f5-48d4-4af0-af43-a292546cf079" providerId="ADAL" clId="{25786A3B-6692-4FA2-BD7B-C5F86A500C79}" dt="2019-09-09T19:40:59.891" v="417" actId="207"/>
          <ac:spMkLst>
            <pc:docMk/>
            <pc:sldMk cId="1229849659" sldId="266"/>
            <ac:spMk id="37" creationId="{4DF3AEA4-4690-4B92-8B75-B761422A8C7E}"/>
          </ac:spMkLst>
        </pc:spChg>
        <pc:spChg chg="add mod">
          <ac:chgData name="Anne Sedgwick" userId="589f46f5-48d4-4af0-af43-a292546cf079" providerId="ADAL" clId="{25786A3B-6692-4FA2-BD7B-C5F86A500C79}" dt="2019-09-09T19:58:07.920" v="593" actId="20577"/>
          <ac:spMkLst>
            <pc:docMk/>
            <pc:sldMk cId="1229849659" sldId="266"/>
            <ac:spMk id="38" creationId="{51B6186B-3D39-4866-AAA2-FFE78FD8F6E4}"/>
          </ac:spMkLst>
        </pc:spChg>
        <pc:spChg chg="add del">
          <ac:chgData name="Anne Sedgwick" userId="589f46f5-48d4-4af0-af43-a292546cf079" providerId="ADAL" clId="{25786A3B-6692-4FA2-BD7B-C5F86A500C79}" dt="2019-09-09T19:41:41.805" v="422"/>
          <ac:spMkLst>
            <pc:docMk/>
            <pc:sldMk cId="1229849659" sldId="266"/>
            <ac:spMk id="39" creationId="{52B50929-C9F2-4BC4-A05C-2ADDCFD8AA78}"/>
          </ac:spMkLst>
        </pc:spChg>
        <pc:spChg chg="add mod">
          <ac:chgData name="Anne Sedgwick" userId="589f46f5-48d4-4af0-af43-a292546cf079" providerId="ADAL" clId="{25786A3B-6692-4FA2-BD7B-C5F86A500C79}" dt="2019-09-09T20:26:37.714" v="1020" actId="20577"/>
          <ac:spMkLst>
            <pc:docMk/>
            <pc:sldMk cId="1229849659" sldId="266"/>
            <ac:spMk id="41" creationId="{6C60CFCC-C687-4002-A943-E4B91CD4C8F1}"/>
          </ac:spMkLst>
        </pc:spChg>
        <pc:spChg chg="add mod ord">
          <ac:chgData name="Anne Sedgwick" userId="589f46f5-48d4-4af0-af43-a292546cf079" providerId="ADAL" clId="{25786A3B-6692-4FA2-BD7B-C5F86A500C79}" dt="2019-09-09T20:04:10.601" v="663" actId="207"/>
          <ac:spMkLst>
            <pc:docMk/>
            <pc:sldMk cId="1229849659" sldId="266"/>
            <ac:spMk id="42" creationId="{B26C426E-42E4-47B2-8B4C-D35A3C75AE9C}"/>
          </ac:spMkLst>
        </pc:spChg>
        <pc:spChg chg="add mod">
          <ac:chgData name="Anne Sedgwick" userId="589f46f5-48d4-4af0-af43-a292546cf079" providerId="ADAL" clId="{25786A3B-6692-4FA2-BD7B-C5F86A500C79}" dt="2019-09-09T20:03:29.383" v="657" actId="1036"/>
          <ac:spMkLst>
            <pc:docMk/>
            <pc:sldMk cId="1229849659" sldId="266"/>
            <ac:spMk id="43" creationId="{F8AC11CD-FCAE-481F-A7A6-41C26FBBD608}"/>
          </ac:spMkLst>
        </pc:spChg>
        <pc:spChg chg="add mod">
          <ac:chgData name="Anne Sedgwick" userId="589f46f5-48d4-4af0-af43-a292546cf079" providerId="ADAL" clId="{25786A3B-6692-4FA2-BD7B-C5F86A500C79}" dt="2019-09-09T20:05:23.319" v="666" actId="14100"/>
          <ac:spMkLst>
            <pc:docMk/>
            <pc:sldMk cId="1229849659" sldId="266"/>
            <ac:spMk id="44" creationId="{98F4A563-3788-4D3E-B561-0CB78C4269FA}"/>
          </ac:spMkLst>
        </pc:spChg>
        <pc:grpChg chg="add del mod">
          <ac:chgData name="Anne Sedgwick" userId="589f46f5-48d4-4af0-af43-a292546cf079" providerId="ADAL" clId="{25786A3B-6692-4FA2-BD7B-C5F86A500C79}" dt="2019-09-09T19:01:39.554" v="54" actId="165"/>
          <ac:grpSpMkLst>
            <pc:docMk/>
            <pc:sldMk cId="1229849659" sldId="266"/>
            <ac:grpSpMk id="12" creationId="{AD0C5920-95FA-402F-86D4-8D57A851AF3C}"/>
          </ac:grpSpMkLst>
        </pc:grpChg>
        <pc:picChg chg="add mod ord topLvl">
          <ac:chgData name="Anne Sedgwick" userId="589f46f5-48d4-4af0-af43-a292546cf079" providerId="ADAL" clId="{25786A3B-6692-4FA2-BD7B-C5F86A500C79}" dt="2019-09-09T19:31:55.725" v="229" actId="166"/>
          <ac:picMkLst>
            <pc:docMk/>
            <pc:sldMk cId="1229849659" sldId="266"/>
            <ac:picMk id="7" creationId="{76E5DDC9-FFFB-4260-B05C-DDF153649F8B}"/>
          </ac:picMkLst>
        </pc:picChg>
        <pc:picChg chg="add mod modCrop">
          <ac:chgData name="Anne Sedgwick" userId="589f46f5-48d4-4af0-af43-a292546cf079" providerId="ADAL" clId="{25786A3B-6692-4FA2-BD7B-C5F86A500C79}" dt="2019-09-09T19:44:38.118" v="491"/>
          <ac:picMkLst>
            <pc:docMk/>
            <pc:sldMk cId="1229849659" sldId="266"/>
            <ac:picMk id="8" creationId="{80DE5D24-7DC4-409D-B537-1E6D8C6E2263}"/>
          </ac:picMkLst>
        </pc:picChg>
        <pc:picChg chg="add del mod modCrop">
          <ac:chgData name="Anne Sedgwick" userId="589f46f5-48d4-4af0-af43-a292546cf079" providerId="ADAL" clId="{25786A3B-6692-4FA2-BD7B-C5F86A500C79}" dt="2019-09-09T19:07:05.303" v="108" actId="478"/>
          <ac:picMkLst>
            <pc:docMk/>
            <pc:sldMk cId="1229849659" sldId="266"/>
            <ac:picMk id="13" creationId="{62D962EF-2716-481A-A80D-1C36EA49C537}"/>
          </ac:picMkLst>
        </pc:picChg>
        <pc:picChg chg="add del">
          <ac:chgData name="Anne Sedgwick" userId="589f46f5-48d4-4af0-af43-a292546cf079" providerId="ADAL" clId="{25786A3B-6692-4FA2-BD7B-C5F86A500C79}" dt="2019-09-09T19:04:35.399" v="86"/>
          <ac:picMkLst>
            <pc:docMk/>
            <pc:sldMk cId="1229849659" sldId="266"/>
            <ac:picMk id="14" creationId="{55B9D537-D81E-4BE4-9062-EECDEC4B4EC5}"/>
          </ac:picMkLst>
        </pc:picChg>
        <pc:picChg chg="add del mod">
          <ac:chgData name="Anne Sedgwick" userId="589f46f5-48d4-4af0-af43-a292546cf079" providerId="ADAL" clId="{25786A3B-6692-4FA2-BD7B-C5F86A500C79}" dt="2019-09-09T19:07:05.303" v="108" actId="478"/>
          <ac:picMkLst>
            <pc:docMk/>
            <pc:sldMk cId="1229849659" sldId="266"/>
            <ac:picMk id="15" creationId="{3ADFBAD9-8FDE-4EAC-AE77-6607A5CCB28D}"/>
          </ac:picMkLst>
        </pc:picChg>
        <pc:picChg chg="add del mod">
          <ac:chgData name="Anne Sedgwick" userId="589f46f5-48d4-4af0-af43-a292546cf079" providerId="ADAL" clId="{25786A3B-6692-4FA2-BD7B-C5F86A500C79}" dt="2019-09-09T19:43:43.856" v="488" actId="478"/>
          <ac:picMkLst>
            <pc:docMk/>
            <pc:sldMk cId="1229849659" sldId="266"/>
            <ac:picMk id="16" creationId="{49C4ED9A-311C-492D-B020-CF51D7C01320}"/>
          </ac:picMkLst>
        </pc:picChg>
        <pc:picChg chg="add del">
          <ac:chgData name="Anne Sedgwick" userId="589f46f5-48d4-4af0-af43-a292546cf079" providerId="ADAL" clId="{25786A3B-6692-4FA2-BD7B-C5F86A500C79}" dt="2019-09-09T19:06:12.290" v="94"/>
          <ac:picMkLst>
            <pc:docMk/>
            <pc:sldMk cId="1229849659" sldId="266"/>
            <ac:picMk id="17" creationId="{F1E3526E-089F-4CB9-916F-9A5CBDC66283}"/>
          </ac:picMkLst>
        </pc:picChg>
        <pc:picChg chg="add del mod">
          <ac:chgData name="Anne Sedgwick" userId="589f46f5-48d4-4af0-af43-a292546cf079" providerId="ADAL" clId="{25786A3B-6692-4FA2-BD7B-C5F86A500C79}" dt="2019-09-09T19:06:32.101" v="98" actId="21"/>
          <ac:picMkLst>
            <pc:docMk/>
            <pc:sldMk cId="1229849659" sldId="266"/>
            <ac:picMk id="18" creationId="{467BBC19-FA85-4960-A304-8100AA6A819A}"/>
          </ac:picMkLst>
        </pc:picChg>
        <pc:picChg chg="add del">
          <ac:chgData name="Anne Sedgwick" userId="589f46f5-48d4-4af0-af43-a292546cf079" providerId="ADAL" clId="{25786A3B-6692-4FA2-BD7B-C5F86A500C79}" dt="2019-09-09T19:07:05.303" v="108" actId="478"/>
          <ac:picMkLst>
            <pc:docMk/>
            <pc:sldMk cId="1229849659" sldId="266"/>
            <ac:picMk id="19" creationId="{23576DFB-6887-4811-9D0E-76D0EA362893}"/>
          </ac:picMkLst>
        </pc:picChg>
        <pc:picChg chg="add del">
          <ac:chgData name="Anne Sedgwick" userId="589f46f5-48d4-4af0-af43-a292546cf079" providerId="ADAL" clId="{25786A3B-6692-4FA2-BD7B-C5F86A500C79}" dt="2019-09-09T19:06:40.908" v="101"/>
          <ac:picMkLst>
            <pc:docMk/>
            <pc:sldMk cId="1229849659" sldId="266"/>
            <ac:picMk id="20" creationId="{ECFCD7CD-C89C-4806-938D-0D2644FF70BF}"/>
          </ac:picMkLst>
        </pc:picChg>
        <pc:picChg chg="add del mod">
          <ac:chgData name="Anne Sedgwick" userId="589f46f5-48d4-4af0-af43-a292546cf079" providerId="ADAL" clId="{25786A3B-6692-4FA2-BD7B-C5F86A500C79}" dt="2019-09-09T19:07:05.303" v="108" actId="478"/>
          <ac:picMkLst>
            <pc:docMk/>
            <pc:sldMk cId="1229849659" sldId="266"/>
            <ac:picMk id="21" creationId="{C53F7575-65ED-4E39-8B0E-78B32CE041BA}"/>
          </ac:picMkLst>
        </pc:picChg>
        <pc:picChg chg="add del">
          <ac:chgData name="Anne Sedgwick" userId="589f46f5-48d4-4af0-af43-a292546cf079" providerId="ADAL" clId="{25786A3B-6692-4FA2-BD7B-C5F86A500C79}" dt="2019-09-09T19:06:51.473" v="105"/>
          <ac:picMkLst>
            <pc:docMk/>
            <pc:sldMk cId="1229849659" sldId="266"/>
            <ac:picMk id="22" creationId="{26A628F2-DE90-475A-86A4-0E8C8096886E}"/>
          </ac:picMkLst>
        </pc:picChg>
        <pc:picChg chg="add del mod">
          <ac:chgData name="Anne Sedgwick" userId="589f46f5-48d4-4af0-af43-a292546cf079" providerId="ADAL" clId="{25786A3B-6692-4FA2-BD7B-C5F86A500C79}" dt="2019-09-09T19:07:05.303" v="108" actId="478"/>
          <ac:picMkLst>
            <pc:docMk/>
            <pc:sldMk cId="1229849659" sldId="266"/>
            <ac:picMk id="23" creationId="{4E3AFCB3-EEA2-485E-AC71-A66FB2274A51}"/>
          </ac:picMkLst>
        </pc:picChg>
        <pc:picChg chg="add del mod">
          <ac:chgData name="Anne Sedgwick" userId="589f46f5-48d4-4af0-af43-a292546cf079" providerId="ADAL" clId="{25786A3B-6692-4FA2-BD7B-C5F86A500C79}" dt="2019-09-09T19:08:21.591" v="116"/>
          <ac:picMkLst>
            <pc:docMk/>
            <pc:sldMk cId="1229849659" sldId="266"/>
            <ac:picMk id="25" creationId="{92B30E3E-F5DF-4C34-8A9C-B70DF546EA75}"/>
          </ac:picMkLst>
        </pc:picChg>
        <pc:picChg chg="add del mod">
          <ac:chgData name="Anne Sedgwick" userId="589f46f5-48d4-4af0-af43-a292546cf079" providerId="ADAL" clId="{25786A3B-6692-4FA2-BD7B-C5F86A500C79}" dt="2019-09-09T19:10:40.384" v="128" actId="478"/>
          <ac:picMkLst>
            <pc:docMk/>
            <pc:sldMk cId="1229849659" sldId="266"/>
            <ac:picMk id="28" creationId="{7DADFACA-FE8F-4CF7-9C5D-1C3476F2E67D}"/>
          </ac:picMkLst>
        </pc:picChg>
        <pc:picChg chg="add del mod">
          <ac:chgData name="Anne Sedgwick" userId="589f46f5-48d4-4af0-af43-a292546cf079" providerId="ADAL" clId="{25786A3B-6692-4FA2-BD7B-C5F86A500C79}" dt="2019-09-09T19:32:04.738" v="230" actId="478"/>
          <ac:picMkLst>
            <pc:docMk/>
            <pc:sldMk cId="1229849659" sldId="266"/>
            <ac:picMk id="29" creationId="{9C8B6E4F-51E0-4A7E-A22F-80AB14E29B2C}"/>
          </ac:picMkLst>
        </pc:picChg>
        <pc:picChg chg="add del">
          <ac:chgData name="Anne Sedgwick" userId="589f46f5-48d4-4af0-af43-a292546cf079" providerId="ADAL" clId="{25786A3B-6692-4FA2-BD7B-C5F86A500C79}" dt="2019-09-09T19:29:13.759" v="202"/>
          <ac:picMkLst>
            <pc:docMk/>
            <pc:sldMk cId="1229849659" sldId="266"/>
            <ac:picMk id="31" creationId="{5FB1D5DD-D0DD-4F3B-89B2-06C95388F62E}"/>
          </ac:picMkLst>
        </pc:picChg>
        <pc:picChg chg="add del">
          <ac:chgData name="Anne Sedgwick" userId="589f46f5-48d4-4af0-af43-a292546cf079" providerId="ADAL" clId="{25786A3B-6692-4FA2-BD7B-C5F86A500C79}" dt="2019-09-09T19:29:21.675" v="204"/>
          <ac:picMkLst>
            <pc:docMk/>
            <pc:sldMk cId="1229849659" sldId="266"/>
            <ac:picMk id="32" creationId="{033EFA27-73BD-4898-A1FD-98CFF4E916F7}"/>
          </ac:picMkLst>
        </pc:picChg>
        <pc:picChg chg="add del mod">
          <ac:chgData name="Anne Sedgwick" userId="589f46f5-48d4-4af0-af43-a292546cf079" providerId="ADAL" clId="{25786A3B-6692-4FA2-BD7B-C5F86A500C79}" dt="2019-09-09T19:30:58.396" v="216"/>
          <ac:picMkLst>
            <pc:docMk/>
            <pc:sldMk cId="1229849659" sldId="266"/>
            <ac:picMk id="33" creationId="{76D6C312-EF5C-4326-965C-C0B95F4EAD8D}"/>
          </ac:picMkLst>
        </pc:picChg>
        <pc:picChg chg="add del">
          <ac:chgData name="Anne Sedgwick" userId="589f46f5-48d4-4af0-af43-a292546cf079" providerId="ADAL" clId="{25786A3B-6692-4FA2-BD7B-C5F86A500C79}" dt="2019-09-09T19:31:01.337" v="218"/>
          <ac:picMkLst>
            <pc:docMk/>
            <pc:sldMk cId="1229849659" sldId="266"/>
            <ac:picMk id="34" creationId="{B95BAC63-2ED6-4C95-B0F9-6A036C9EBFCF}"/>
          </ac:picMkLst>
        </pc:picChg>
        <pc:picChg chg="add mod ord modCrop">
          <ac:chgData name="Anne Sedgwick" userId="589f46f5-48d4-4af0-af43-a292546cf079" providerId="ADAL" clId="{25786A3B-6692-4FA2-BD7B-C5F86A500C79}" dt="2019-09-09T20:03:55.811" v="661" actId="14100"/>
          <ac:picMkLst>
            <pc:docMk/>
            <pc:sldMk cId="1229849659" sldId="266"/>
            <ac:picMk id="35" creationId="{19F65652-A685-470D-BAD5-C9DE4E641697}"/>
          </ac:picMkLst>
        </pc:picChg>
        <pc:picChg chg="add mod">
          <ac:chgData name="Anne Sedgwick" userId="589f46f5-48d4-4af0-af43-a292546cf079" providerId="ADAL" clId="{25786A3B-6692-4FA2-BD7B-C5F86A500C79}" dt="2019-09-09T20:05:07.200" v="665" actId="1076"/>
          <ac:picMkLst>
            <pc:docMk/>
            <pc:sldMk cId="1229849659" sldId="266"/>
            <ac:picMk id="40" creationId="{777EEC73-1BBF-43D2-BE64-C3F2B0368919}"/>
          </ac:picMkLst>
        </pc:picChg>
      </pc:sldChg>
      <pc:sldChg chg="add del">
        <pc:chgData name="Anne Sedgwick" userId="589f46f5-48d4-4af0-af43-a292546cf079" providerId="ADAL" clId="{25786A3B-6692-4FA2-BD7B-C5F86A500C79}" dt="2019-09-09T20:21:46.806" v="961" actId="47"/>
        <pc:sldMkLst>
          <pc:docMk/>
          <pc:sldMk cId="867884605" sldId="267"/>
        </pc:sldMkLst>
      </pc:sldChg>
      <pc:sldChg chg="addSp delSp modSp add">
        <pc:chgData name="Anne Sedgwick" userId="589f46f5-48d4-4af0-af43-a292546cf079" providerId="ADAL" clId="{25786A3B-6692-4FA2-BD7B-C5F86A500C79}" dt="2019-09-11T19:28:27.773" v="1034" actId="1076"/>
        <pc:sldMkLst>
          <pc:docMk/>
          <pc:sldMk cId="2534849161" sldId="267"/>
        </pc:sldMkLst>
        <pc:spChg chg="del">
          <ac:chgData name="Anne Sedgwick" userId="589f46f5-48d4-4af0-af43-a292546cf079" providerId="ADAL" clId="{25786A3B-6692-4FA2-BD7B-C5F86A500C79}" dt="2019-09-09T20:26:28.344" v="1017" actId="478"/>
          <ac:spMkLst>
            <pc:docMk/>
            <pc:sldMk cId="2534849161" sldId="267"/>
            <ac:spMk id="13" creationId="{3270D709-26C1-4556-AF41-1F208881286F}"/>
          </ac:spMkLst>
        </pc:spChg>
        <pc:spChg chg="del">
          <ac:chgData name="Anne Sedgwick" userId="589f46f5-48d4-4af0-af43-a292546cf079" providerId="ADAL" clId="{25786A3B-6692-4FA2-BD7B-C5F86A500C79}" dt="2019-09-09T20:22:50.909" v="970" actId="478"/>
          <ac:spMkLst>
            <pc:docMk/>
            <pc:sldMk cId="2534849161" sldId="267"/>
            <ac:spMk id="15" creationId="{6D2103B3-6410-4C96-A9E8-E020D36E4BF4}"/>
          </ac:spMkLst>
        </pc:spChg>
        <pc:spChg chg="mod">
          <ac:chgData name="Anne Sedgwick" userId="589f46f5-48d4-4af0-af43-a292546cf079" providerId="ADAL" clId="{25786A3B-6692-4FA2-BD7B-C5F86A500C79}" dt="2019-09-09T20:26:32.863" v="1019" actId="20577"/>
          <ac:spMkLst>
            <pc:docMk/>
            <pc:sldMk cId="2534849161" sldId="267"/>
            <ac:spMk id="28" creationId="{E9DD38B6-DB73-459B-A361-8D941C243D96}"/>
          </ac:spMkLst>
        </pc:spChg>
        <pc:spChg chg="add">
          <ac:chgData name="Anne Sedgwick" userId="589f46f5-48d4-4af0-af43-a292546cf079" providerId="ADAL" clId="{25786A3B-6692-4FA2-BD7B-C5F86A500C79}" dt="2019-09-09T20:22:51.318" v="971"/>
          <ac:spMkLst>
            <pc:docMk/>
            <pc:sldMk cId="2534849161" sldId="267"/>
            <ac:spMk id="32" creationId="{C58C9E75-3658-4E44-831A-CE1954749F00}"/>
          </ac:spMkLst>
        </pc:spChg>
        <pc:spChg chg="add">
          <ac:chgData name="Anne Sedgwick" userId="589f46f5-48d4-4af0-af43-a292546cf079" providerId="ADAL" clId="{25786A3B-6692-4FA2-BD7B-C5F86A500C79}" dt="2019-09-09T20:26:28.895" v="1018"/>
          <ac:spMkLst>
            <pc:docMk/>
            <pc:sldMk cId="2534849161" sldId="267"/>
            <ac:spMk id="33" creationId="{E1CC5AE7-688F-4E2A-B435-4232C9D9D58F}"/>
          </ac:spMkLst>
        </pc:spChg>
        <pc:picChg chg="add mod">
          <ac:chgData name="Anne Sedgwick" userId="589f46f5-48d4-4af0-af43-a292546cf079" providerId="ADAL" clId="{25786A3B-6692-4FA2-BD7B-C5F86A500C79}" dt="2019-09-11T19:28:27.773" v="1034" actId="1076"/>
          <ac:picMkLst>
            <pc:docMk/>
            <pc:sldMk cId="2534849161" sldId="267"/>
            <ac:picMk id="6" creationId="{C87BED46-8A5F-4756-8E47-92A1698E377D}"/>
          </ac:picMkLst>
        </pc:picChg>
        <pc:picChg chg="del mod">
          <ac:chgData name="Anne Sedgwick" userId="589f46f5-48d4-4af0-af43-a292546cf079" providerId="ADAL" clId="{25786A3B-6692-4FA2-BD7B-C5F86A500C79}" dt="2019-09-11T19:28:08.920" v="1028" actId="478"/>
          <ac:picMkLst>
            <pc:docMk/>
            <pc:sldMk cId="2534849161" sldId="267"/>
            <ac:picMk id="11" creationId="{E8921AD7-58A5-43AC-B203-6DDCA6C62520}"/>
          </ac:picMkLst>
        </pc:picChg>
      </pc:sldChg>
      <pc:sldChg chg="addSp delSp modSp add">
        <pc:chgData name="Anne Sedgwick" userId="589f46f5-48d4-4af0-af43-a292546cf079" providerId="ADAL" clId="{25786A3B-6692-4FA2-BD7B-C5F86A500C79}" dt="2019-09-11T19:28:31.818" v="1036"/>
        <pc:sldMkLst>
          <pc:docMk/>
          <pc:sldMk cId="523880876" sldId="268"/>
        </pc:sldMkLst>
        <pc:spChg chg="mod">
          <ac:chgData name="Anne Sedgwick" userId="589f46f5-48d4-4af0-af43-a292546cf079" providerId="ADAL" clId="{25786A3B-6692-4FA2-BD7B-C5F86A500C79}" dt="2019-09-09T20:25:39.813" v="1015" actId="20577"/>
          <ac:spMkLst>
            <pc:docMk/>
            <pc:sldMk cId="523880876" sldId="268"/>
            <ac:spMk id="4" creationId="{613C6208-8CC0-4BEC-B727-B94862AA14FE}"/>
          </ac:spMkLst>
        </pc:spChg>
        <pc:spChg chg="mod">
          <ac:chgData name="Anne Sedgwick" userId="589f46f5-48d4-4af0-af43-a292546cf079" providerId="ADAL" clId="{25786A3B-6692-4FA2-BD7B-C5F86A500C79}" dt="2019-09-09T20:26:08.759" v="1016" actId="207"/>
          <ac:spMkLst>
            <pc:docMk/>
            <pc:sldMk cId="523880876" sldId="268"/>
            <ac:spMk id="13" creationId="{3270D709-26C1-4556-AF41-1F208881286F}"/>
          </ac:spMkLst>
        </pc:spChg>
        <pc:spChg chg="del">
          <ac:chgData name="Anne Sedgwick" userId="589f46f5-48d4-4af0-af43-a292546cf079" providerId="ADAL" clId="{25786A3B-6692-4FA2-BD7B-C5F86A500C79}" dt="2019-09-09T20:24:26.347" v="996" actId="478"/>
          <ac:spMkLst>
            <pc:docMk/>
            <pc:sldMk cId="523880876" sldId="268"/>
            <ac:spMk id="25" creationId="{7F73A678-6D83-43BE-A20D-3472EF31F0EA}"/>
          </ac:spMkLst>
        </pc:spChg>
        <pc:spChg chg="mod">
          <ac:chgData name="Anne Sedgwick" userId="589f46f5-48d4-4af0-af43-a292546cf079" providerId="ADAL" clId="{25786A3B-6692-4FA2-BD7B-C5F86A500C79}" dt="2019-09-09T20:25:22.748" v="1005" actId="404"/>
          <ac:spMkLst>
            <pc:docMk/>
            <pc:sldMk cId="523880876" sldId="268"/>
            <ac:spMk id="26" creationId="{96B93389-2793-4F4D-8ECF-DEBE1FDF60FD}"/>
          </ac:spMkLst>
        </pc:spChg>
        <pc:spChg chg="mod">
          <ac:chgData name="Anne Sedgwick" userId="589f46f5-48d4-4af0-af43-a292546cf079" providerId="ADAL" clId="{25786A3B-6692-4FA2-BD7B-C5F86A500C79}" dt="2019-09-09T20:26:41.768" v="1021" actId="20577"/>
          <ac:spMkLst>
            <pc:docMk/>
            <pc:sldMk cId="523880876" sldId="268"/>
            <ac:spMk id="28" creationId="{E9DD38B6-DB73-459B-A361-8D941C243D96}"/>
          </ac:spMkLst>
        </pc:spChg>
        <pc:grpChg chg="del">
          <ac:chgData name="Anne Sedgwick" userId="589f46f5-48d4-4af0-af43-a292546cf079" providerId="ADAL" clId="{25786A3B-6692-4FA2-BD7B-C5F86A500C79}" dt="2019-09-09T20:24:26.347" v="996" actId="478"/>
          <ac:grpSpMkLst>
            <pc:docMk/>
            <pc:sldMk cId="523880876" sldId="268"/>
            <ac:grpSpMk id="27" creationId="{FDECEA2A-F714-4F93-BECD-353909BAD6BD}"/>
          </ac:grpSpMkLst>
        </pc:grpChg>
        <pc:picChg chg="del">
          <ac:chgData name="Anne Sedgwick" userId="589f46f5-48d4-4af0-af43-a292546cf079" providerId="ADAL" clId="{25786A3B-6692-4FA2-BD7B-C5F86A500C79}" dt="2019-09-11T19:28:31.458" v="1035" actId="478"/>
          <ac:picMkLst>
            <pc:docMk/>
            <pc:sldMk cId="523880876" sldId="268"/>
            <ac:picMk id="11" creationId="{E8921AD7-58A5-43AC-B203-6DDCA6C62520}"/>
          </ac:picMkLst>
        </pc:picChg>
        <pc:picChg chg="add">
          <ac:chgData name="Anne Sedgwick" userId="589f46f5-48d4-4af0-af43-a292546cf079" providerId="ADAL" clId="{25786A3B-6692-4FA2-BD7B-C5F86A500C79}" dt="2019-09-11T19:28:31.818" v="1036"/>
          <ac:picMkLst>
            <pc:docMk/>
            <pc:sldMk cId="523880876" sldId="268"/>
            <ac:picMk id="18" creationId="{B6A72FF7-FF16-4EFA-A5FD-F9E8526923E8}"/>
          </ac:picMkLst>
        </pc:picChg>
        <pc:cxnChg chg="del">
          <ac:chgData name="Anne Sedgwick" userId="589f46f5-48d4-4af0-af43-a292546cf079" providerId="ADAL" clId="{25786A3B-6692-4FA2-BD7B-C5F86A500C79}" dt="2019-09-09T20:24:32.622" v="997" actId="478"/>
          <ac:cxnSpMkLst>
            <pc:docMk/>
            <pc:sldMk cId="523880876" sldId="268"/>
            <ac:cxnSpMk id="22" creationId="{328DFFE0-7643-413D-8BB3-E63296AAC312}"/>
          </ac:cxnSpMkLst>
        </pc:cxnChg>
      </pc:sldChg>
      <pc:sldChg chg="modSp add">
        <pc:chgData name="Anne Sedgwick" userId="589f46f5-48d4-4af0-af43-a292546cf079" providerId="ADAL" clId="{25786A3B-6692-4FA2-BD7B-C5F86A500C79}" dt="2019-09-09T21:31:14.203" v="1027" actId="14100"/>
        <pc:sldMkLst>
          <pc:docMk/>
          <pc:sldMk cId="2440253648" sldId="269"/>
        </pc:sldMkLst>
        <pc:picChg chg="mod">
          <ac:chgData name="Anne Sedgwick" userId="589f46f5-48d4-4af0-af43-a292546cf079" providerId="ADAL" clId="{25786A3B-6692-4FA2-BD7B-C5F86A500C79}" dt="2019-09-09T21:31:14.203" v="1027" actId="14100"/>
          <ac:picMkLst>
            <pc:docMk/>
            <pc:sldMk cId="2440253648" sldId="269"/>
            <ac:picMk id="8" creationId="{80DE5D24-7DC4-409D-B537-1E6D8C6E226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A5C2D-7B85-4575-B9E4-7E8E3E02BF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C4AE5C-2E95-4A37-8E04-83F892A0B8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5848A-63ED-45FF-B91F-DD311A0D7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28D7A-D9D2-43A1-97B3-0FB29A0D96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1DEE58-7D01-409C-B049-93435BF5B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C5519B-63E5-4573-B148-9334619B1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AD43-D64D-4634-8D19-CE3B73CF9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40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339D2-06B6-4C18-8668-DD748B915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CDC91-C7B5-4DBC-9C32-1A4024CBDA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6BD7B-DA16-49C5-B3F5-1EEBA18CA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28D7A-D9D2-43A1-97B3-0FB29A0D96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CAB01-AA5B-4FA6-A532-4798111DC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38A08-47D7-4907-A1FF-3695B05EA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AD43-D64D-4634-8D19-CE3B73CF9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453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DDA5FC-8122-4EB2-B4BC-F60FB57A7A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FFA890-B05B-45D2-9C2E-BAD75C3EE0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CF99EF-10E9-4671-A3A4-86FD504D5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28D7A-D9D2-43A1-97B3-0FB29A0D96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F7A29-718C-46F2-B313-2C877939B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9CEB8-FF20-4B43-84A7-337231E80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AD43-D64D-4634-8D19-CE3B73CF9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08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86D00-60FB-4E66-B8C5-DC38340F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B317A-F0F2-4DD1-901E-8313B1638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D54910-E544-4211-89FE-14DB6FA3B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28D7A-D9D2-43A1-97B3-0FB29A0D96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00FF76-5E88-4360-8053-17A29AAFF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B88313-FEA2-48BB-B5D1-E617B853C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AD43-D64D-4634-8D19-CE3B73CF9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717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248C9-D622-4A2D-8945-106F7DA94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A1D6B9-2E0D-48C3-80CD-79A49B6E87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DDDEE6-859C-435D-AADB-F29FDF58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28D7A-D9D2-43A1-97B3-0FB29A0D96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D5727-E4D9-4234-9FC3-04019CFEC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FA863B-AC7F-46AE-B9B5-72A4AA825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AD43-D64D-4634-8D19-CE3B73CF9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702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70945-CA1A-46D4-BC6B-6ED1935F4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C4C55-875F-45D2-AC60-6C4CE5FFDB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CD74E5-FB91-4CEC-A00C-8C5E46E58A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90D1E7-1424-4484-9AD7-06F0CA005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28D7A-D9D2-43A1-97B3-0FB29A0D96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CC845A-1ABD-4A95-80F1-BA314687B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DF96A6-9DB2-476F-9B2C-C45E18E75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AD43-D64D-4634-8D19-CE3B73CF9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82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C9409-5CB4-4EBB-9629-D077A4255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E2C953-32DF-43E8-94EB-C3A775574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0CB0CE-B354-4441-AD24-702EB51E5C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789FFD-E211-4F61-B2DF-509D6F1D37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E9ECBB-79B7-4F02-959D-A56897F23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5C0E92-424A-407E-B134-F4EE891AD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28D7A-D9D2-43A1-97B3-0FB29A0D96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7A3873-D05C-4C55-B717-F7C4B2B76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A984AD-88EC-48D5-87EC-C8A219429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AD43-D64D-4634-8D19-CE3B73CF9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11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776C8-AE4E-47A7-9E4A-B479130DF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F29D1C-FA3C-4327-993A-431E3540C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28D7A-D9D2-43A1-97B3-0FB29A0D96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17424B-A119-4733-A9CC-AFC3387E5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474CD9-B279-4C69-BAE7-5912A15CB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AD43-D64D-4634-8D19-CE3B73CF9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85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1C7E98-8B2C-450A-A6BE-EBD85DF3A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28D7A-D9D2-43A1-97B3-0FB29A0D96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CBD321-CCFA-4104-9C41-FFD72E54E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BAFC01-6AC6-48A0-AAD3-93B5638B2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AD43-D64D-4634-8D19-CE3B73CF9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96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28691-A714-422E-9900-96B242969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017CD-E9C0-4AC6-8779-12EE2BDB3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9A88C5-4861-45BA-9DFF-5497FC2A4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9DF5EE-F407-4A00-A672-7318F6004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28D7A-D9D2-43A1-97B3-0FB29A0D96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167E6E-386B-4159-9C62-68C4FA0E3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CFCE01-FEA1-4483-921A-96D037E6D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AD43-D64D-4634-8D19-CE3B73CF9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11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AAB60-BC45-476E-A291-3375C8E93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F73839-CF02-412C-B8A7-CB8CEDA243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5AD157-CED3-4EDA-A116-DF1776774F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B7ECA6-1FE7-4A14-A696-794C9EDAC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28D7A-D9D2-43A1-97B3-0FB29A0D96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F1F83F-EBF0-4EE2-B4D7-79133CE3F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0B07A-332B-41F7-98E2-08F6D637F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AD43-D64D-4634-8D19-CE3B73CF9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73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5DABBD-BDEB-4E00-BB43-6238E906A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2DD16C-C8E3-42DD-B60B-C71C5EB0DF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862EF-BEFD-4A31-BF26-BB809AB3AF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28D7A-D9D2-43A1-97B3-0FB29A0D96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D00FC1-2647-488D-9903-DF5E1F7F8F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99274C-E1AF-423A-9258-3F822064C6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DAD43-D64D-4634-8D19-CE3B73CF9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92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90664F0-787D-4675-ABDF-C60F427C0D89}"/>
              </a:ext>
            </a:extLst>
          </p:cNvPr>
          <p:cNvSpPr>
            <a:spLocks noChangeAspect="1"/>
          </p:cNvSpPr>
          <p:nvPr/>
        </p:nvSpPr>
        <p:spPr>
          <a:xfrm>
            <a:off x="699158" y="830918"/>
            <a:ext cx="5077911" cy="507791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ACD6DF-65EB-4573-B382-9E10FDAB316B}"/>
              </a:ext>
            </a:extLst>
          </p:cNvPr>
          <p:cNvSpPr>
            <a:spLocks noChangeAspect="1"/>
          </p:cNvSpPr>
          <p:nvPr/>
        </p:nvSpPr>
        <p:spPr>
          <a:xfrm>
            <a:off x="6289506" y="830918"/>
            <a:ext cx="5077911" cy="507791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A group of people walking down a street holding an umbrella&#10;&#10;Description automatically generated">
            <a:extLst>
              <a:ext uri="{FF2B5EF4-FFF2-40B4-BE49-F238E27FC236}">
                <a16:creationId xmlns:a16="http://schemas.microsoft.com/office/drawing/2014/main" id="{80DE5D24-7DC4-409D-B537-1E6D8C6E22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82" t="1" r="19629" b="-2"/>
          <a:stretch/>
        </p:blipFill>
        <p:spPr>
          <a:xfrm>
            <a:off x="699158" y="835463"/>
            <a:ext cx="2631312" cy="506881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14DD91E-5C34-4606-9393-1FBB3AC87506}"/>
              </a:ext>
            </a:extLst>
          </p:cNvPr>
          <p:cNvSpPr/>
          <p:nvPr/>
        </p:nvSpPr>
        <p:spPr>
          <a:xfrm>
            <a:off x="2743195" y="5028263"/>
            <a:ext cx="1069041" cy="321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utoShape 4">
            <a:extLst>
              <a:ext uri="{FF2B5EF4-FFF2-40B4-BE49-F238E27FC236}">
                <a16:creationId xmlns:a16="http://schemas.microsoft.com/office/drawing/2014/main" id="{15A59D23-BE86-4356-A23F-5EAF4B305E3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D8542F9-7EF4-4719-8823-EC1F5B6583EA}"/>
              </a:ext>
            </a:extLst>
          </p:cNvPr>
          <p:cNvSpPr txBox="1">
            <a:spLocks/>
          </p:cNvSpPr>
          <p:nvPr/>
        </p:nvSpPr>
        <p:spPr>
          <a:xfrm>
            <a:off x="3317024" y="1241772"/>
            <a:ext cx="2460046" cy="393230"/>
          </a:xfrm>
          <a:prstGeom prst="rect">
            <a:avLst/>
          </a:prstGeom>
          <a:solidFill>
            <a:srgbClr val="0A3A5A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b="1" kern="0" spc="-20" dirty="0">
                <a:solidFill>
                  <a:schemeClr val="bg1"/>
                </a:solidFill>
                <a:latin typeface="Univers Condensed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YOUR VOICE </a:t>
            </a:r>
            <a:r>
              <a:rPr lang="en-US" b="1" kern="0" spc="-20" dirty="0">
                <a:solidFill>
                  <a:srgbClr val="FEC40E"/>
                </a:solidFill>
                <a:latin typeface="Univers Condensed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MATTERS!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2A60D2C-355F-46D9-8674-906AC0EE1713}"/>
              </a:ext>
            </a:extLst>
          </p:cNvPr>
          <p:cNvSpPr/>
          <p:nvPr/>
        </p:nvSpPr>
        <p:spPr>
          <a:xfrm>
            <a:off x="2115666" y="4083015"/>
            <a:ext cx="1255910" cy="683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id="{76E5DDC9-FFFB-4260-B05C-DDF153649F8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162" y="3907107"/>
            <a:ext cx="3494936" cy="1377587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4DF3AEA4-4690-4B92-8B75-B761422A8C7E}"/>
              </a:ext>
            </a:extLst>
          </p:cNvPr>
          <p:cNvSpPr/>
          <p:nvPr/>
        </p:nvSpPr>
        <p:spPr>
          <a:xfrm>
            <a:off x="3323746" y="1894232"/>
            <a:ext cx="2460047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200" spc="-20" dirty="0">
                <a:solidFill>
                  <a:srgbClr val="0A3A5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USE </a:t>
            </a:r>
            <a:r>
              <a:rPr lang="en-US" sz="1200" b="1" spc="-20" dirty="0">
                <a:solidFill>
                  <a:srgbClr val="0A3A5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VOTE411.ORG </a:t>
            </a:r>
            <a:r>
              <a:rPr lang="en-US" sz="1200" spc="-20" dirty="0">
                <a:solidFill>
                  <a:srgbClr val="0A3A5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A </a:t>
            </a:r>
            <a:r>
              <a:rPr lang="en-US" sz="1200" b="1" spc="-20" dirty="0">
                <a:solidFill>
                  <a:srgbClr val="0A3A5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NON-PARTISAN </a:t>
            </a:r>
            <a:br>
              <a:rPr lang="en-US" sz="1200" spc="-20" dirty="0">
                <a:solidFill>
                  <a:srgbClr val="0A3A5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</a:br>
            <a:r>
              <a:rPr lang="en-US" sz="1200" spc="-20" dirty="0">
                <a:solidFill>
                  <a:srgbClr val="0A3A5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ONLINE VOTER GUIDE FROM THE</a:t>
            </a:r>
            <a:br>
              <a:rPr lang="en-US" sz="1200" spc="-20" dirty="0">
                <a:solidFill>
                  <a:srgbClr val="0A3A5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</a:br>
            <a:r>
              <a:rPr lang="en-US" sz="1200" spc="-20" dirty="0">
                <a:solidFill>
                  <a:srgbClr val="0A3A5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 </a:t>
            </a:r>
            <a:r>
              <a:rPr lang="en-US" sz="1400" b="1" spc="-20" dirty="0">
                <a:solidFill>
                  <a:schemeClr val="bg1"/>
                </a:solidFill>
                <a:highlight>
                  <a:srgbClr val="0A3A5A"/>
                </a:highlight>
                <a:latin typeface="Univers Condensed" panose="020B0506020202050204" pitchFamily="34" charset="0"/>
                <a:cs typeface="Arial" panose="020B0604020202020204" pitchFamily="34" charset="0"/>
              </a:rPr>
              <a:t>LEAGUE OF WOMEN VOTERS</a:t>
            </a:r>
            <a:r>
              <a:rPr lang="en-US" sz="1400" b="1" spc="-20" baseline="30000" dirty="0">
                <a:solidFill>
                  <a:schemeClr val="bg1"/>
                </a:solidFill>
                <a:highlight>
                  <a:srgbClr val="0A3A5A"/>
                </a:highlight>
                <a:latin typeface="Univers Condensed" panose="020B0506020202050204" pitchFamily="34" charset="0"/>
                <a:cs typeface="Arial" panose="020B0604020202020204" pitchFamily="34" charset="0"/>
              </a:rPr>
              <a:t>®</a:t>
            </a:r>
            <a:endParaRPr lang="en-US" sz="1200" b="1" spc="-20" dirty="0">
              <a:solidFill>
                <a:schemeClr val="bg1"/>
              </a:solidFill>
              <a:highlight>
                <a:srgbClr val="0A3A5A"/>
              </a:highlight>
              <a:latin typeface="Univers Condensed" panose="020B050602020205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1B6186B-3D39-4866-AAA2-FFE78FD8F6E4}"/>
              </a:ext>
            </a:extLst>
          </p:cNvPr>
          <p:cNvSpPr/>
          <p:nvPr/>
        </p:nvSpPr>
        <p:spPr>
          <a:xfrm>
            <a:off x="3330470" y="2626638"/>
            <a:ext cx="244659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100" b="1" spc="-20" dirty="0">
                <a:solidFill>
                  <a:srgbClr val="0A3A5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WA STATE GENERAL ELECTION </a:t>
            </a:r>
          </a:p>
          <a:p>
            <a:pPr lvl="0" algn="ctr"/>
            <a:endParaRPr lang="en-US" sz="400" b="1" spc="-20" dirty="0">
              <a:solidFill>
                <a:srgbClr val="0A3A5A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US" sz="1100" spc="-20" dirty="0">
                <a:solidFill>
                  <a:srgbClr val="0A3A5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Ballots mailed Oct 18  </a:t>
            </a:r>
          </a:p>
          <a:p>
            <a:pPr lvl="0" algn="ctr"/>
            <a:r>
              <a:rPr lang="en-US" sz="1100" spc="-20" dirty="0">
                <a:solidFill>
                  <a:srgbClr val="0A3A5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Return by Nov 6</a:t>
            </a:r>
            <a:endParaRPr lang="en-US" sz="1200" spc="-20" dirty="0">
              <a:solidFill>
                <a:srgbClr val="0A3A5A"/>
              </a:solidFill>
              <a:latin typeface="Univers Condensed" panose="020B0506020202050204" pitchFamily="34" charset="0"/>
            </a:endParaRPr>
          </a:p>
        </p:txBody>
      </p:sp>
      <p:pic>
        <p:nvPicPr>
          <p:cNvPr id="40" name="Picture 39" descr="A picture containing clipart&#10;&#10;Description automatically generated">
            <a:extLst>
              <a:ext uri="{FF2B5EF4-FFF2-40B4-BE49-F238E27FC236}">
                <a16:creationId xmlns:a16="http://schemas.microsoft.com/office/drawing/2014/main" id="{777EEC73-1BBF-43D2-BE64-C3F2B036891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6071" y="989313"/>
            <a:ext cx="3937728" cy="1552121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6C60CFCC-C687-4002-A943-E4B91CD4C8F1}"/>
              </a:ext>
            </a:extLst>
          </p:cNvPr>
          <p:cNvSpPr txBox="1">
            <a:spLocks/>
          </p:cNvSpPr>
          <p:nvPr/>
        </p:nvSpPr>
        <p:spPr>
          <a:xfrm>
            <a:off x="6289507" y="2841058"/>
            <a:ext cx="5077910" cy="736130"/>
          </a:xfrm>
          <a:prstGeom prst="rect">
            <a:avLst/>
          </a:prstGeom>
          <a:solidFill>
            <a:srgbClr val="0A3A5A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b="1" kern="0" spc="-20" dirty="0">
                <a:solidFill>
                  <a:schemeClr val="bg1"/>
                </a:solidFill>
                <a:latin typeface="Univers Condensed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DON’T LET </a:t>
            </a:r>
            <a:r>
              <a:rPr lang="en-US" b="1" kern="0" spc="-20" dirty="0">
                <a:solidFill>
                  <a:srgbClr val="FEC40E"/>
                </a:solidFill>
                <a:latin typeface="Univers Condensed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SOMEONE ELSE </a:t>
            </a:r>
            <a:r>
              <a:rPr lang="en-US" b="1" kern="0" spc="-20" dirty="0">
                <a:solidFill>
                  <a:schemeClr val="bg1"/>
                </a:solidFill>
                <a:latin typeface="Univers Condensed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DECIDE</a:t>
            </a:r>
            <a:br>
              <a:rPr lang="en-US" b="1" kern="0" spc="-20" dirty="0">
                <a:solidFill>
                  <a:schemeClr val="bg1"/>
                </a:solidFill>
                <a:latin typeface="Univers Condensed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</a:br>
            <a:r>
              <a:rPr lang="en-US" b="1" kern="0" spc="-20" dirty="0">
                <a:solidFill>
                  <a:schemeClr val="bg1"/>
                </a:solidFill>
                <a:latin typeface="Univers Condensed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 WHO REPRESENTS YOU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8AC11CD-FCAE-481F-A7A6-41C26FBBD608}"/>
              </a:ext>
            </a:extLst>
          </p:cNvPr>
          <p:cNvSpPr/>
          <p:nvPr/>
        </p:nvSpPr>
        <p:spPr>
          <a:xfrm>
            <a:off x="6289506" y="3616580"/>
            <a:ext cx="507791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700" b="1" dirty="0">
                <a:solidFill>
                  <a:srgbClr val="0A3A5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VOTE IN WA STATE’S GENERAL ELECTION</a:t>
            </a:r>
          </a:p>
          <a:p>
            <a:pPr lvl="0" algn="ctr"/>
            <a:r>
              <a:rPr lang="en-US" sz="1400" b="1" dirty="0">
                <a:solidFill>
                  <a:srgbClr val="0A3A5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BALLOTS MAILED OCT 18   |   RETURN BY NOV 5</a:t>
            </a:r>
            <a:endParaRPr lang="en-US" sz="1600" b="1" dirty="0">
              <a:solidFill>
                <a:srgbClr val="0A3A5A"/>
              </a:solidFill>
              <a:latin typeface="Univers Condensed" panose="020B050602020205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8F4A563-3788-4D3E-B561-0CB78C4269FA}"/>
              </a:ext>
            </a:extLst>
          </p:cNvPr>
          <p:cNvSpPr txBox="1">
            <a:spLocks/>
          </p:cNvSpPr>
          <p:nvPr/>
        </p:nvSpPr>
        <p:spPr>
          <a:xfrm>
            <a:off x="6289506" y="4498040"/>
            <a:ext cx="5077911" cy="1406241"/>
          </a:xfrm>
          <a:prstGeom prst="rect">
            <a:avLst/>
          </a:prstGeom>
          <a:solidFill>
            <a:srgbClr val="0A3A5A"/>
          </a:solidFill>
        </p:spPr>
        <p:txBody>
          <a:bodyPr wrap="square" rtlCol="0" anchor="ctr">
            <a:noAutofit/>
          </a:bodyPr>
          <a:lstStyle/>
          <a:p>
            <a:pPr algn="ctr"/>
            <a:endParaRPr lang="en-US" b="1" kern="0" spc="-20" dirty="0">
              <a:solidFill>
                <a:schemeClr val="bg1"/>
              </a:solidFill>
              <a:latin typeface="Univers Condensed" panose="020B0604020202020204" pitchFamily="34" charset="0"/>
              <a:ea typeface="MS Gothic" panose="020B0609070205080204" pitchFamily="49" charset="-128"/>
              <a:cs typeface="Arial" panose="020B0604020202020204" pitchFamily="34" charset="0"/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19F65652-A685-470D-BAD5-C9DE4E64169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lum bright="70000" contrast="-70000"/>
          </a:blip>
          <a:srcRect t="7301"/>
          <a:stretch/>
        </p:blipFill>
        <p:spPr>
          <a:xfrm>
            <a:off x="9856021" y="4766981"/>
            <a:ext cx="1455182" cy="943471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B26C426E-42E4-47B2-8B4C-D35A3C75AE9C}"/>
              </a:ext>
            </a:extLst>
          </p:cNvPr>
          <p:cNvSpPr/>
          <p:nvPr/>
        </p:nvSpPr>
        <p:spPr>
          <a:xfrm>
            <a:off x="6309401" y="4846583"/>
            <a:ext cx="3373105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USE </a:t>
            </a:r>
            <a:r>
              <a:rPr lang="en-US" sz="1400" b="1" dirty="0">
                <a:solidFill>
                  <a:srgbClr val="FEC40E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VOTE411.ORG </a:t>
            </a:r>
            <a:r>
              <a:rPr lang="en-US" sz="1400" dirty="0">
                <a:solidFill>
                  <a:schemeClr val="bg1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A </a:t>
            </a:r>
            <a:r>
              <a:rPr lang="en-US" sz="1400" b="1" dirty="0">
                <a:solidFill>
                  <a:srgbClr val="FEC40E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NON-PARTISAN </a:t>
            </a:r>
            <a:br>
              <a:rPr lang="en-US" sz="1400" dirty="0">
                <a:solidFill>
                  <a:schemeClr val="bg1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chemeClr val="bg1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ONLINE VOTER GUIDE FROM THE</a:t>
            </a:r>
            <a:br>
              <a:rPr lang="en-US" sz="1400" dirty="0">
                <a:solidFill>
                  <a:schemeClr val="bg1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</a:br>
            <a:r>
              <a:rPr lang="en-US" b="1" spc="100" dirty="0">
                <a:solidFill>
                  <a:schemeClr val="bg1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LEAGUE OF WOMEN VOTERS</a:t>
            </a:r>
            <a:r>
              <a:rPr lang="en-US" b="1" spc="100" baseline="30000" dirty="0">
                <a:solidFill>
                  <a:schemeClr val="bg1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®</a:t>
            </a:r>
            <a:endParaRPr lang="en-US" sz="1600" b="1" spc="100" dirty="0">
              <a:solidFill>
                <a:schemeClr val="bg1"/>
              </a:solidFill>
              <a:latin typeface="Univers Condensed" panose="020B050602020205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849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90664F0-787D-4675-ABDF-C60F427C0D89}"/>
              </a:ext>
            </a:extLst>
          </p:cNvPr>
          <p:cNvSpPr>
            <a:spLocks noChangeAspect="1"/>
          </p:cNvSpPr>
          <p:nvPr/>
        </p:nvSpPr>
        <p:spPr>
          <a:xfrm>
            <a:off x="699158" y="830918"/>
            <a:ext cx="5077911" cy="507791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ACD6DF-65EB-4573-B382-9E10FDAB316B}"/>
              </a:ext>
            </a:extLst>
          </p:cNvPr>
          <p:cNvSpPr>
            <a:spLocks noChangeAspect="1"/>
          </p:cNvSpPr>
          <p:nvPr/>
        </p:nvSpPr>
        <p:spPr>
          <a:xfrm>
            <a:off x="6289506" y="830918"/>
            <a:ext cx="5077911" cy="507791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A group of people walking down a street holding an umbrella&#10;&#10;Description automatically generated">
            <a:extLst>
              <a:ext uri="{FF2B5EF4-FFF2-40B4-BE49-F238E27FC236}">
                <a16:creationId xmlns:a16="http://schemas.microsoft.com/office/drawing/2014/main" id="{80DE5D24-7DC4-409D-B537-1E6D8C6E22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82" t="1" r="19629" b="-2"/>
          <a:stretch/>
        </p:blipFill>
        <p:spPr>
          <a:xfrm>
            <a:off x="699158" y="835463"/>
            <a:ext cx="2631311" cy="506881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14DD91E-5C34-4606-9393-1FBB3AC87506}"/>
              </a:ext>
            </a:extLst>
          </p:cNvPr>
          <p:cNvSpPr/>
          <p:nvPr/>
        </p:nvSpPr>
        <p:spPr>
          <a:xfrm>
            <a:off x="2743195" y="5028263"/>
            <a:ext cx="1069041" cy="321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utoShape 4">
            <a:extLst>
              <a:ext uri="{FF2B5EF4-FFF2-40B4-BE49-F238E27FC236}">
                <a16:creationId xmlns:a16="http://schemas.microsoft.com/office/drawing/2014/main" id="{15A59D23-BE86-4356-A23F-5EAF4B305E3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D8542F9-7EF4-4719-8823-EC1F5B6583EA}"/>
              </a:ext>
            </a:extLst>
          </p:cNvPr>
          <p:cNvSpPr txBox="1">
            <a:spLocks/>
          </p:cNvSpPr>
          <p:nvPr/>
        </p:nvSpPr>
        <p:spPr>
          <a:xfrm>
            <a:off x="3317024" y="1241772"/>
            <a:ext cx="2460046" cy="393230"/>
          </a:xfrm>
          <a:prstGeom prst="rect">
            <a:avLst/>
          </a:prstGeom>
          <a:solidFill>
            <a:srgbClr val="0A3A5A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b="1" kern="0" spc="-20" dirty="0">
                <a:solidFill>
                  <a:schemeClr val="bg1"/>
                </a:solidFill>
                <a:latin typeface="Univers Condensed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YOUR VOICE </a:t>
            </a:r>
            <a:r>
              <a:rPr lang="en-US" b="1" kern="0" spc="-20" dirty="0">
                <a:solidFill>
                  <a:srgbClr val="FEC40E"/>
                </a:solidFill>
                <a:latin typeface="Univers Condensed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MATTERS!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2A60D2C-355F-46D9-8674-906AC0EE1713}"/>
              </a:ext>
            </a:extLst>
          </p:cNvPr>
          <p:cNvSpPr/>
          <p:nvPr/>
        </p:nvSpPr>
        <p:spPr>
          <a:xfrm>
            <a:off x="2115666" y="4083015"/>
            <a:ext cx="1255910" cy="683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id="{76E5DDC9-FFFB-4260-B05C-DDF153649F8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162" y="3907107"/>
            <a:ext cx="3494936" cy="1377587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4DF3AEA4-4690-4B92-8B75-B761422A8C7E}"/>
              </a:ext>
            </a:extLst>
          </p:cNvPr>
          <p:cNvSpPr/>
          <p:nvPr/>
        </p:nvSpPr>
        <p:spPr>
          <a:xfrm>
            <a:off x="3323746" y="1894232"/>
            <a:ext cx="2460047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200" spc="-20" dirty="0">
                <a:solidFill>
                  <a:srgbClr val="0A3A5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USE </a:t>
            </a:r>
            <a:r>
              <a:rPr lang="en-US" sz="1200" b="1" spc="-20" dirty="0">
                <a:solidFill>
                  <a:srgbClr val="0A3A5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VOTE411.ORG </a:t>
            </a:r>
            <a:r>
              <a:rPr lang="en-US" sz="1200" spc="-20" dirty="0">
                <a:solidFill>
                  <a:srgbClr val="0A3A5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A </a:t>
            </a:r>
            <a:r>
              <a:rPr lang="en-US" sz="1200" b="1" spc="-20" dirty="0">
                <a:solidFill>
                  <a:srgbClr val="0A3A5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NON-PARTISAN </a:t>
            </a:r>
            <a:br>
              <a:rPr lang="en-US" sz="1200" spc="-20" dirty="0">
                <a:solidFill>
                  <a:srgbClr val="0A3A5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</a:br>
            <a:r>
              <a:rPr lang="en-US" sz="1200" spc="-20" dirty="0">
                <a:solidFill>
                  <a:srgbClr val="0A3A5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ONLINE VOTER GUIDE FROM THE</a:t>
            </a:r>
            <a:br>
              <a:rPr lang="en-US" sz="1200" spc="-20" dirty="0">
                <a:solidFill>
                  <a:srgbClr val="0A3A5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</a:br>
            <a:r>
              <a:rPr lang="en-US" sz="1200" spc="-20" dirty="0">
                <a:solidFill>
                  <a:srgbClr val="0A3A5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 </a:t>
            </a:r>
            <a:r>
              <a:rPr lang="en-US" sz="1400" b="1" spc="-20" dirty="0">
                <a:solidFill>
                  <a:schemeClr val="bg1"/>
                </a:solidFill>
                <a:highlight>
                  <a:srgbClr val="0A3A5A"/>
                </a:highlight>
                <a:latin typeface="Univers Condensed" panose="020B0506020202050204" pitchFamily="34" charset="0"/>
                <a:cs typeface="Arial" panose="020B0604020202020204" pitchFamily="34" charset="0"/>
              </a:rPr>
              <a:t>LEAGUE OF WOMEN VOTERS</a:t>
            </a:r>
            <a:r>
              <a:rPr lang="en-US" sz="1400" b="1" spc="-20" baseline="30000" dirty="0">
                <a:solidFill>
                  <a:schemeClr val="bg1"/>
                </a:solidFill>
                <a:highlight>
                  <a:srgbClr val="0A3A5A"/>
                </a:highlight>
                <a:latin typeface="Univers Condensed" panose="020B0506020202050204" pitchFamily="34" charset="0"/>
                <a:cs typeface="Arial" panose="020B0604020202020204" pitchFamily="34" charset="0"/>
              </a:rPr>
              <a:t>®</a:t>
            </a:r>
            <a:endParaRPr lang="en-US" sz="1200" b="1" spc="-20" dirty="0">
              <a:solidFill>
                <a:schemeClr val="bg1"/>
              </a:solidFill>
              <a:highlight>
                <a:srgbClr val="0A3A5A"/>
              </a:highlight>
              <a:latin typeface="Univers Condensed" panose="020B050602020205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1B6186B-3D39-4866-AAA2-FFE78FD8F6E4}"/>
              </a:ext>
            </a:extLst>
          </p:cNvPr>
          <p:cNvSpPr/>
          <p:nvPr/>
        </p:nvSpPr>
        <p:spPr>
          <a:xfrm>
            <a:off x="3330470" y="2626638"/>
            <a:ext cx="244659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100" b="1" spc="-20" dirty="0">
                <a:solidFill>
                  <a:srgbClr val="0A3A5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WA STATE GENERAL ELECTION </a:t>
            </a:r>
          </a:p>
          <a:p>
            <a:pPr lvl="0" algn="ctr"/>
            <a:endParaRPr lang="en-US" sz="400" b="1" spc="-20" dirty="0">
              <a:solidFill>
                <a:srgbClr val="0A3A5A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US" sz="1100" spc="-20" dirty="0">
                <a:solidFill>
                  <a:srgbClr val="0A3A5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Ballots mailed Oct 18  </a:t>
            </a:r>
          </a:p>
          <a:p>
            <a:pPr lvl="0" algn="ctr"/>
            <a:r>
              <a:rPr lang="en-US" sz="1100" spc="-20" dirty="0">
                <a:solidFill>
                  <a:srgbClr val="0A3A5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Return by Nov 6</a:t>
            </a:r>
            <a:endParaRPr lang="en-US" sz="1200" spc="-20" dirty="0">
              <a:solidFill>
                <a:srgbClr val="0A3A5A"/>
              </a:solidFill>
              <a:latin typeface="Univers Condensed" panose="020B0506020202050204" pitchFamily="34" charset="0"/>
            </a:endParaRPr>
          </a:p>
        </p:txBody>
      </p:sp>
      <p:pic>
        <p:nvPicPr>
          <p:cNvPr id="40" name="Picture 39" descr="A picture containing clipart&#10;&#10;Description automatically generated">
            <a:extLst>
              <a:ext uri="{FF2B5EF4-FFF2-40B4-BE49-F238E27FC236}">
                <a16:creationId xmlns:a16="http://schemas.microsoft.com/office/drawing/2014/main" id="{777EEC73-1BBF-43D2-BE64-C3F2B036891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6071" y="989313"/>
            <a:ext cx="3937728" cy="1552121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6C60CFCC-C687-4002-A943-E4B91CD4C8F1}"/>
              </a:ext>
            </a:extLst>
          </p:cNvPr>
          <p:cNvSpPr txBox="1">
            <a:spLocks/>
          </p:cNvSpPr>
          <p:nvPr/>
        </p:nvSpPr>
        <p:spPr>
          <a:xfrm>
            <a:off x="6289507" y="2841058"/>
            <a:ext cx="5077910" cy="736130"/>
          </a:xfrm>
          <a:prstGeom prst="rect">
            <a:avLst/>
          </a:prstGeom>
          <a:solidFill>
            <a:srgbClr val="0A3A5A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b="1" kern="0" spc="-20" dirty="0">
                <a:solidFill>
                  <a:schemeClr val="bg1"/>
                </a:solidFill>
                <a:latin typeface="Univers Condensed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DON’T LET </a:t>
            </a:r>
            <a:r>
              <a:rPr lang="en-US" b="1" kern="0" spc="-20" dirty="0">
                <a:solidFill>
                  <a:srgbClr val="FEC40E"/>
                </a:solidFill>
                <a:latin typeface="Univers Condensed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SOMEONE ELSE </a:t>
            </a:r>
            <a:r>
              <a:rPr lang="en-US" b="1" kern="0" spc="-20" dirty="0">
                <a:solidFill>
                  <a:schemeClr val="bg1"/>
                </a:solidFill>
                <a:latin typeface="Univers Condensed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DECIDE</a:t>
            </a:r>
            <a:br>
              <a:rPr lang="en-US" b="1" kern="0" spc="-20" dirty="0">
                <a:solidFill>
                  <a:schemeClr val="bg1"/>
                </a:solidFill>
                <a:latin typeface="Univers Condensed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</a:br>
            <a:r>
              <a:rPr lang="en-US" b="1" kern="0" spc="-20" dirty="0">
                <a:solidFill>
                  <a:schemeClr val="bg1"/>
                </a:solidFill>
                <a:latin typeface="Univers Condensed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 WHO REPRESENTS YOU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8AC11CD-FCAE-481F-A7A6-41C26FBBD608}"/>
              </a:ext>
            </a:extLst>
          </p:cNvPr>
          <p:cNvSpPr/>
          <p:nvPr/>
        </p:nvSpPr>
        <p:spPr>
          <a:xfrm>
            <a:off x="6289506" y="3616580"/>
            <a:ext cx="507791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700" b="1" dirty="0">
                <a:solidFill>
                  <a:srgbClr val="0A3A5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VOTE IN WA STATE’S GENERAL ELECTION</a:t>
            </a:r>
          </a:p>
          <a:p>
            <a:pPr lvl="0" algn="ctr"/>
            <a:r>
              <a:rPr lang="en-US" sz="1400" b="1" dirty="0">
                <a:solidFill>
                  <a:srgbClr val="0A3A5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BALLOTS MAILED OCT 18   |   RETURN BY NOV 5</a:t>
            </a:r>
            <a:endParaRPr lang="en-US" sz="1600" b="1" dirty="0">
              <a:solidFill>
                <a:srgbClr val="0A3A5A"/>
              </a:solidFill>
              <a:latin typeface="Univers Condensed" panose="020B050602020205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8F4A563-3788-4D3E-B561-0CB78C4269FA}"/>
              </a:ext>
            </a:extLst>
          </p:cNvPr>
          <p:cNvSpPr txBox="1">
            <a:spLocks/>
          </p:cNvSpPr>
          <p:nvPr/>
        </p:nvSpPr>
        <p:spPr>
          <a:xfrm>
            <a:off x="6289506" y="4498040"/>
            <a:ext cx="5077911" cy="1406241"/>
          </a:xfrm>
          <a:prstGeom prst="rect">
            <a:avLst/>
          </a:prstGeom>
          <a:solidFill>
            <a:srgbClr val="0A3A5A"/>
          </a:solidFill>
        </p:spPr>
        <p:txBody>
          <a:bodyPr wrap="square" rtlCol="0" anchor="ctr">
            <a:noAutofit/>
          </a:bodyPr>
          <a:lstStyle/>
          <a:p>
            <a:pPr algn="ctr"/>
            <a:endParaRPr lang="en-US" b="1" kern="0" spc="-20" dirty="0">
              <a:solidFill>
                <a:schemeClr val="bg1"/>
              </a:solidFill>
              <a:latin typeface="Univers Condensed" panose="020B0604020202020204" pitchFamily="34" charset="0"/>
              <a:ea typeface="MS Gothic" panose="020B0609070205080204" pitchFamily="49" charset="-128"/>
              <a:cs typeface="Arial" panose="020B0604020202020204" pitchFamily="34" charset="0"/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19F65652-A685-470D-BAD5-C9DE4E64169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lum bright="70000" contrast="-70000"/>
          </a:blip>
          <a:srcRect t="7301"/>
          <a:stretch/>
        </p:blipFill>
        <p:spPr>
          <a:xfrm>
            <a:off x="9856021" y="4766981"/>
            <a:ext cx="1455182" cy="943471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B26C426E-42E4-47B2-8B4C-D35A3C75AE9C}"/>
              </a:ext>
            </a:extLst>
          </p:cNvPr>
          <p:cNvSpPr/>
          <p:nvPr/>
        </p:nvSpPr>
        <p:spPr>
          <a:xfrm>
            <a:off x="6309401" y="4846583"/>
            <a:ext cx="3373105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USE </a:t>
            </a:r>
            <a:r>
              <a:rPr lang="en-US" sz="1400" b="1" dirty="0">
                <a:solidFill>
                  <a:srgbClr val="FEC40E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VOTE411.ORG </a:t>
            </a:r>
            <a:r>
              <a:rPr lang="en-US" sz="1400" dirty="0">
                <a:solidFill>
                  <a:schemeClr val="bg1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A </a:t>
            </a:r>
            <a:r>
              <a:rPr lang="en-US" sz="1400" b="1" dirty="0">
                <a:solidFill>
                  <a:srgbClr val="FEC40E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NON-PARTISAN </a:t>
            </a:r>
            <a:br>
              <a:rPr lang="en-US" sz="1400" dirty="0">
                <a:solidFill>
                  <a:schemeClr val="bg1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chemeClr val="bg1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ONLINE VOTER GUIDE FROM THE</a:t>
            </a:r>
            <a:br>
              <a:rPr lang="en-US" sz="1400" dirty="0">
                <a:solidFill>
                  <a:schemeClr val="bg1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</a:br>
            <a:r>
              <a:rPr lang="en-US" b="1" spc="100" dirty="0">
                <a:solidFill>
                  <a:schemeClr val="bg1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LEAGUE OF WOMEN VOTERS</a:t>
            </a:r>
            <a:r>
              <a:rPr lang="en-US" b="1" spc="100" baseline="30000" dirty="0">
                <a:solidFill>
                  <a:schemeClr val="bg1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®</a:t>
            </a:r>
            <a:endParaRPr lang="en-US" sz="1600" b="1" spc="100" dirty="0">
              <a:solidFill>
                <a:schemeClr val="bg1"/>
              </a:solidFill>
              <a:latin typeface="Univers Condensed" panose="020B050602020205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253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86492A3-DA79-4424-A82A-9DF3BEA0686F}"/>
              </a:ext>
            </a:extLst>
          </p:cNvPr>
          <p:cNvSpPr>
            <a:spLocks/>
          </p:cNvSpPr>
          <p:nvPr/>
        </p:nvSpPr>
        <p:spPr>
          <a:xfrm>
            <a:off x="353568" y="2577154"/>
            <a:ext cx="5486400" cy="3886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D66BE8-4AE2-455C-AE08-DAEBA4495828}"/>
              </a:ext>
            </a:extLst>
          </p:cNvPr>
          <p:cNvSpPr>
            <a:spLocks/>
          </p:cNvSpPr>
          <p:nvPr/>
        </p:nvSpPr>
        <p:spPr>
          <a:xfrm>
            <a:off x="6096000" y="2585722"/>
            <a:ext cx="5486400" cy="3886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B4B222-B714-437E-A5CC-39F8588F8138}"/>
              </a:ext>
            </a:extLst>
          </p:cNvPr>
          <p:cNvSpPr txBox="1"/>
          <p:nvPr/>
        </p:nvSpPr>
        <p:spPr>
          <a:xfrm>
            <a:off x="804672" y="2033086"/>
            <a:ext cx="738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Front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AD22EF6-6B06-4174-A8A1-F0F884BBD94B}"/>
              </a:ext>
            </a:extLst>
          </p:cNvPr>
          <p:cNvSpPr txBox="1"/>
          <p:nvPr/>
        </p:nvSpPr>
        <p:spPr>
          <a:xfrm>
            <a:off x="6278880" y="2041649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Back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841A3E5-3D87-4FE2-92BB-D73BF0E1913C}"/>
              </a:ext>
            </a:extLst>
          </p:cNvPr>
          <p:cNvSpPr txBox="1"/>
          <p:nvPr/>
        </p:nvSpPr>
        <p:spPr>
          <a:xfrm>
            <a:off x="3173006" y="5716459"/>
            <a:ext cx="256739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0A3A5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Inform your vote! </a:t>
            </a:r>
            <a:r>
              <a:rPr lang="en-US" sz="1050" dirty="0">
                <a:solidFill>
                  <a:srgbClr val="0A3A5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Use VOTE411.org from the </a:t>
            </a:r>
          </a:p>
          <a:p>
            <a:r>
              <a:rPr lang="en-US" sz="1050" dirty="0">
                <a:solidFill>
                  <a:srgbClr val="0A3A5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League of Women Voters, a non-partisan online voter guide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13C6208-8CC0-4BEC-B727-B94862AA1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Postcard Front/Back: General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DECEA2A-F714-4F93-BECD-353909BAD6BD}"/>
              </a:ext>
            </a:extLst>
          </p:cNvPr>
          <p:cNvGrpSpPr/>
          <p:nvPr/>
        </p:nvGrpSpPr>
        <p:grpSpPr>
          <a:xfrm>
            <a:off x="9122014" y="4001533"/>
            <a:ext cx="2286000" cy="1104735"/>
            <a:chOff x="8976314" y="3901325"/>
            <a:chExt cx="2286000" cy="1104735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A7F45AB-A647-43A8-A484-E2C1CD30227D}"/>
                </a:ext>
              </a:extLst>
            </p:cNvPr>
            <p:cNvCxnSpPr>
              <a:cxnSpLocks/>
            </p:cNvCxnSpPr>
            <p:nvPr/>
          </p:nvCxnSpPr>
          <p:spPr>
            <a:xfrm>
              <a:off x="8976314" y="3901325"/>
              <a:ext cx="2286000" cy="0"/>
            </a:xfrm>
            <a:prstGeom prst="line">
              <a:avLst/>
            </a:prstGeom>
            <a:ln w="12700">
              <a:solidFill>
                <a:srgbClr val="0055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097C5BB-A6E2-4BD6-B7AD-3A55EB4ABCF3}"/>
                </a:ext>
              </a:extLst>
            </p:cNvPr>
            <p:cNvCxnSpPr>
              <a:cxnSpLocks/>
            </p:cNvCxnSpPr>
            <p:nvPr/>
          </p:nvCxnSpPr>
          <p:spPr>
            <a:xfrm>
              <a:off x="8976314" y="4269570"/>
              <a:ext cx="2286000" cy="0"/>
            </a:xfrm>
            <a:prstGeom prst="line">
              <a:avLst/>
            </a:prstGeom>
            <a:ln w="12700">
              <a:solidFill>
                <a:srgbClr val="0055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D581F9E-EA0F-4FCE-B7E4-C0E7AA286EA7}"/>
                </a:ext>
              </a:extLst>
            </p:cNvPr>
            <p:cNvCxnSpPr>
              <a:cxnSpLocks/>
            </p:cNvCxnSpPr>
            <p:nvPr/>
          </p:nvCxnSpPr>
          <p:spPr>
            <a:xfrm>
              <a:off x="8976314" y="4637815"/>
              <a:ext cx="2286000" cy="0"/>
            </a:xfrm>
            <a:prstGeom prst="line">
              <a:avLst/>
            </a:prstGeom>
            <a:ln w="12700">
              <a:solidFill>
                <a:srgbClr val="0055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5DFDE89-2B61-4095-861F-8626145F4EC5}"/>
                </a:ext>
              </a:extLst>
            </p:cNvPr>
            <p:cNvCxnSpPr>
              <a:cxnSpLocks/>
            </p:cNvCxnSpPr>
            <p:nvPr/>
          </p:nvCxnSpPr>
          <p:spPr>
            <a:xfrm>
              <a:off x="8976314" y="5006060"/>
              <a:ext cx="2286000" cy="0"/>
            </a:xfrm>
            <a:prstGeom prst="line">
              <a:avLst/>
            </a:prstGeom>
            <a:ln w="12700">
              <a:solidFill>
                <a:srgbClr val="0055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28DFFE0-7643-413D-8BB3-E63296AAC312}"/>
              </a:ext>
            </a:extLst>
          </p:cNvPr>
          <p:cNvCxnSpPr>
            <a:cxnSpLocks/>
          </p:cNvCxnSpPr>
          <p:nvPr/>
        </p:nvCxnSpPr>
        <p:spPr>
          <a:xfrm>
            <a:off x="8858396" y="3639500"/>
            <a:ext cx="0" cy="1828800"/>
          </a:xfrm>
          <a:prstGeom prst="line">
            <a:avLst/>
          </a:prstGeom>
          <a:ln w="12700">
            <a:solidFill>
              <a:srgbClr val="0055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7F73A678-6D83-43BE-A20D-3472EF31F0EA}"/>
              </a:ext>
            </a:extLst>
          </p:cNvPr>
          <p:cNvSpPr/>
          <p:nvPr/>
        </p:nvSpPr>
        <p:spPr>
          <a:xfrm>
            <a:off x="10673275" y="2742671"/>
            <a:ext cx="748599" cy="842043"/>
          </a:xfrm>
          <a:prstGeom prst="rect">
            <a:avLst/>
          </a:prstGeom>
          <a:noFill/>
          <a:ln w="12700">
            <a:solidFill>
              <a:srgbClr val="0055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6B93389-2793-4F4D-8ECF-DEBE1FDF60FD}"/>
              </a:ext>
            </a:extLst>
          </p:cNvPr>
          <p:cNvSpPr/>
          <p:nvPr/>
        </p:nvSpPr>
        <p:spPr>
          <a:xfrm>
            <a:off x="6178598" y="3465671"/>
            <a:ext cx="2679794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sz="1000" b="1" dirty="0">
                <a:solidFill>
                  <a:srgbClr val="BB29B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IMPORTANT ELECTION DATES</a:t>
            </a:r>
          </a:p>
          <a:p>
            <a:pPr>
              <a:spcAft>
                <a:spcPts val="600"/>
              </a:spcAft>
            </a:pPr>
            <a:r>
              <a:rPr lang="en-US" sz="1000" dirty="0">
                <a:latin typeface="Univers Condensed" panose="020B0506020202050204" pitchFamily="34" charset="0"/>
                <a:cs typeface="Arial" panose="020B0604020202020204" pitchFamily="34" charset="0"/>
              </a:rPr>
              <a:t>OCT 8 – Ballots mailed to voters; ballot delivery date will differ based on county and local mail service</a:t>
            </a:r>
          </a:p>
          <a:p>
            <a:pPr lvl="0">
              <a:spcAft>
                <a:spcPts val="600"/>
              </a:spcAft>
            </a:pPr>
            <a:r>
              <a:rPr lang="en-US" sz="1000" dirty="0">
                <a:latin typeface="Univers Condensed" panose="020B0506020202050204" pitchFamily="34" charset="0"/>
                <a:cs typeface="Arial" panose="020B0604020202020204" pitchFamily="34" charset="0"/>
              </a:rPr>
              <a:t>OCT 28 – Deadline for online voter registration and address change</a:t>
            </a:r>
          </a:p>
          <a:p>
            <a:pPr lvl="0">
              <a:spcAft>
                <a:spcPts val="600"/>
              </a:spcAft>
            </a:pPr>
            <a:r>
              <a:rPr lang="en-US" sz="900" dirty="0">
                <a:latin typeface="Univers Condensed" panose="020B0506020202050204" pitchFamily="34" charset="0"/>
                <a:cs typeface="Arial" panose="020B0604020202020204" pitchFamily="34" charset="0"/>
              </a:rPr>
              <a:t>NOV 5 – Same-day registration available! Deadline for in-person WA State voter registration or updates</a:t>
            </a:r>
          </a:p>
          <a:p>
            <a:pPr lvl="0">
              <a:spcAft>
                <a:spcPts val="600"/>
              </a:spcAft>
            </a:pPr>
            <a:r>
              <a:rPr lang="en-US" sz="1000" b="1" dirty="0">
                <a:solidFill>
                  <a:srgbClr val="BB29B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NOVEMBER 5 – GENERAL ELECTION </a:t>
            </a:r>
            <a:r>
              <a:rPr lang="en-US" sz="1000" dirty="0">
                <a:latin typeface="Univers Condensed" panose="020B0506020202050204" pitchFamily="34" charset="0"/>
                <a:cs typeface="Arial" panose="020B0604020202020204" pitchFamily="34" charset="0"/>
              </a:rPr>
              <a:t>– Drop in a local drop box by 8pm or mail with free postage – </a:t>
            </a:r>
            <a:r>
              <a:rPr lang="en-US" sz="900" dirty="0">
                <a:latin typeface="Univers Condensed" panose="020B0506020202050204" pitchFamily="34" charset="0"/>
                <a:cs typeface="Arial" panose="020B0604020202020204" pitchFamily="34" charset="0"/>
              </a:rPr>
              <a:t>must be in the mail by the last USPS pick-up and postmarked on the 5</a:t>
            </a:r>
            <a:r>
              <a:rPr lang="en-US" sz="900" baseline="30000" dirty="0">
                <a:latin typeface="Univers Condensed" panose="020B0506020202050204" pitchFamily="34" charset="0"/>
                <a:cs typeface="Arial" panose="020B0604020202020204" pitchFamily="34" charset="0"/>
              </a:rPr>
              <a:t>th</a:t>
            </a:r>
            <a:r>
              <a:rPr lang="en-US" sz="900" dirty="0">
                <a:latin typeface="Univers Condensed" panose="020B0506020202050204" pitchFamily="34" charset="0"/>
                <a:cs typeface="Arial" panose="020B0604020202020204" pitchFamily="34" charset="0"/>
              </a:rPr>
              <a:t> (check your local USPS)</a:t>
            </a:r>
            <a:endParaRPr lang="en-US" sz="1000" dirty="0">
              <a:latin typeface="Univers Condensed" panose="020B050602020205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Picture 23" descr="A group of people walking down a street holding an umbrella&#10;&#10;Description automatically generated">
            <a:extLst>
              <a:ext uri="{FF2B5EF4-FFF2-40B4-BE49-F238E27FC236}">
                <a16:creationId xmlns:a16="http://schemas.microsoft.com/office/drawing/2014/main" id="{87015914-B78A-420A-A79B-FEF55312D9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82" t="1" r="19629" b="-2"/>
          <a:stretch/>
        </p:blipFill>
        <p:spPr>
          <a:xfrm>
            <a:off x="353564" y="2577154"/>
            <a:ext cx="1727170" cy="3327128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E9DD38B6-DB73-459B-A361-8D941C243D96}"/>
              </a:ext>
            </a:extLst>
          </p:cNvPr>
          <p:cNvSpPr txBox="1">
            <a:spLocks/>
          </p:cNvSpPr>
          <p:nvPr/>
        </p:nvSpPr>
        <p:spPr>
          <a:xfrm>
            <a:off x="2080734" y="2903370"/>
            <a:ext cx="3759234" cy="736130"/>
          </a:xfrm>
          <a:prstGeom prst="rect">
            <a:avLst/>
          </a:prstGeom>
          <a:solidFill>
            <a:srgbClr val="0A3A5A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b="1" kern="0" spc="-20" dirty="0">
                <a:solidFill>
                  <a:schemeClr val="bg1"/>
                </a:solidFill>
                <a:latin typeface="Univers Condensed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DON’T LET </a:t>
            </a:r>
            <a:r>
              <a:rPr lang="en-US" b="1" kern="0" spc="-20" dirty="0">
                <a:solidFill>
                  <a:srgbClr val="FEC40E"/>
                </a:solidFill>
                <a:latin typeface="Univers Condensed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SOMEONE ELSE </a:t>
            </a:r>
            <a:r>
              <a:rPr lang="en-US" b="1" kern="0" spc="-20" dirty="0">
                <a:solidFill>
                  <a:schemeClr val="bg1"/>
                </a:solidFill>
                <a:latin typeface="Univers Condensed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DECIDE</a:t>
            </a:r>
            <a:br>
              <a:rPr lang="en-US" b="1" kern="0" spc="-20" dirty="0">
                <a:solidFill>
                  <a:schemeClr val="bg1"/>
                </a:solidFill>
                <a:latin typeface="Univers Condensed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</a:br>
            <a:r>
              <a:rPr lang="en-US" b="1" kern="0" spc="-20" dirty="0">
                <a:solidFill>
                  <a:schemeClr val="bg1"/>
                </a:solidFill>
                <a:latin typeface="Univers Condensed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 WHO REPRESENTS YOU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372F196-E132-48A6-8197-ED0E79861507}"/>
              </a:ext>
            </a:extLst>
          </p:cNvPr>
          <p:cNvSpPr txBox="1">
            <a:spLocks/>
          </p:cNvSpPr>
          <p:nvPr/>
        </p:nvSpPr>
        <p:spPr>
          <a:xfrm>
            <a:off x="353565" y="5904283"/>
            <a:ext cx="1727170" cy="559072"/>
          </a:xfrm>
          <a:prstGeom prst="rect">
            <a:avLst/>
          </a:prstGeom>
          <a:solidFill>
            <a:srgbClr val="0A3A5A"/>
          </a:solidFill>
        </p:spPr>
        <p:txBody>
          <a:bodyPr wrap="square" rtlCol="0" anchor="ctr">
            <a:noAutofit/>
          </a:bodyPr>
          <a:lstStyle/>
          <a:p>
            <a:pPr algn="ctr"/>
            <a:endParaRPr lang="en-US" b="1" kern="0" spc="-20" dirty="0">
              <a:solidFill>
                <a:schemeClr val="bg1"/>
              </a:solidFill>
              <a:latin typeface="Univers Condensed" panose="020B0604020202020204" pitchFamily="34" charset="0"/>
              <a:ea typeface="MS Gothic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98F872B-376C-44C8-8959-F8A3ADDC269C}"/>
              </a:ext>
            </a:extLst>
          </p:cNvPr>
          <p:cNvSpPr/>
          <p:nvPr/>
        </p:nvSpPr>
        <p:spPr>
          <a:xfrm>
            <a:off x="1042985" y="5668824"/>
            <a:ext cx="1155609" cy="336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DAA4674-C53D-47A1-B243-37E30F3BBD04}"/>
              </a:ext>
            </a:extLst>
          </p:cNvPr>
          <p:cNvSpPr/>
          <p:nvPr/>
        </p:nvSpPr>
        <p:spPr>
          <a:xfrm>
            <a:off x="1436868" y="6172337"/>
            <a:ext cx="1155609" cy="146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 descr="A picture containing clipart&#10;&#10;Description automatically generated">
            <a:extLst>
              <a:ext uri="{FF2B5EF4-FFF2-40B4-BE49-F238E27FC236}">
                <a16:creationId xmlns:a16="http://schemas.microsoft.com/office/drawing/2014/main" id="{6FFE849D-47DF-40EC-85DA-DAAFF76BACD6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85" y="5560614"/>
            <a:ext cx="1873989" cy="738664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C58C9E75-3658-4E44-831A-CE1954749F00}"/>
              </a:ext>
            </a:extLst>
          </p:cNvPr>
          <p:cNvSpPr txBox="1"/>
          <p:nvPr/>
        </p:nvSpPr>
        <p:spPr>
          <a:xfrm>
            <a:off x="9000759" y="5672959"/>
            <a:ext cx="2528509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Univers Condensed" panose="020B0506020202050204" pitchFamily="34" charset="0"/>
                <a:cs typeface="Arial" panose="020B0604020202020204" pitchFamily="34" charset="0"/>
              </a:rPr>
              <a:t>Visit </a:t>
            </a:r>
            <a:r>
              <a:rPr lang="en-US" sz="900" b="1" dirty="0">
                <a:solidFill>
                  <a:srgbClr val="BB29B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www.sos.wa.gov/elections </a:t>
            </a:r>
            <a:r>
              <a:rPr lang="en-US" sz="900" dirty="0">
                <a:latin typeface="Univers Condensed" panose="020B0506020202050204" pitchFamily="34" charset="0"/>
                <a:cs typeface="Arial" panose="020B0604020202020204" pitchFamily="34" charset="0"/>
              </a:rPr>
              <a:t>for more information about Washington State Elections</a:t>
            </a:r>
          </a:p>
          <a:p>
            <a:pPr algn="ctr"/>
            <a:endParaRPr lang="en-US" sz="400" dirty="0">
              <a:latin typeface="Univers Condensed" panose="020B050602020205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00" dirty="0">
                <a:latin typeface="Univers Condensed" panose="020B0506020202050204" pitchFamily="34" charset="0"/>
                <a:cs typeface="Arial" panose="020B0604020202020204" pitchFamily="34" charset="0"/>
              </a:rPr>
              <a:t>Visit </a:t>
            </a:r>
            <a:r>
              <a:rPr lang="en-US" sz="900" b="1" dirty="0">
                <a:solidFill>
                  <a:srgbClr val="BB29B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www.lwvwa.org </a:t>
            </a:r>
            <a:r>
              <a:rPr lang="en-US" sz="900" dirty="0">
                <a:latin typeface="Univers Condensed" panose="020B0506020202050204" pitchFamily="34" charset="0"/>
                <a:cs typeface="Arial" panose="020B0604020202020204" pitchFamily="34" charset="0"/>
              </a:rPr>
              <a:t>for more information about The League in Washington State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1CC5AE7-688F-4E2A-B435-4232C9D9D58F}"/>
              </a:ext>
            </a:extLst>
          </p:cNvPr>
          <p:cNvSpPr/>
          <p:nvPr/>
        </p:nvSpPr>
        <p:spPr>
          <a:xfrm>
            <a:off x="2098221" y="3934878"/>
            <a:ext cx="375923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400" dirty="0">
                <a:solidFill>
                  <a:srgbClr val="0A3A5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YOUR VOTE </a:t>
            </a:r>
            <a:r>
              <a:rPr lang="en-US" sz="1400" b="1" dirty="0">
                <a:solidFill>
                  <a:srgbClr val="BB29B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MATTERS!</a:t>
            </a:r>
          </a:p>
          <a:p>
            <a:pPr lvl="0" algn="ctr"/>
            <a:endParaRPr lang="en-US" sz="1400" dirty="0">
              <a:solidFill>
                <a:srgbClr val="0A3A5A"/>
              </a:solidFill>
              <a:latin typeface="Univers Condensed" panose="020B050602020205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US" sz="1400" dirty="0">
                <a:solidFill>
                  <a:srgbClr val="0A3A5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DON’T FORGET TO MAIL IN YOUR BALLOT </a:t>
            </a:r>
            <a:br>
              <a:rPr lang="en-US" sz="1400" dirty="0">
                <a:solidFill>
                  <a:srgbClr val="0A3A5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rgbClr val="0A3A5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OR USE A LOCAL DROP BOX </a:t>
            </a:r>
            <a:br>
              <a:rPr lang="en-US" sz="1400" dirty="0">
                <a:solidFill>
                  <a:srgbClr val="0A3A5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</a:br>
            <a:r>
              <a:rPr lang="en-US" sz="1400" b="1" dirty="0">
                <a:solidFill>
                  <a:srgbClr val="0A3A5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BY</a:t>
            </a:r>
            <a:r>
              <a:rPr lang="en-US" sz="1400" dirty="0">
                <a:solidFill>
                  <a:srgbClr val="0A3A5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solidFill>
                  <a:srgbClr val="0A3A5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NOVEMBER 5</a:t>
            </a:r>
            <a:r>
              <a:rPr lang="en-US" sz="1400" dirty="0">
                <a:solidFill>
                  <a:srgbClr val="0A3A5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 – </a:t>
            </a:r>
            <a:r>
              <a:rPr lang="en-US" sz="1400" b="1" dirty="0">
                <a:solidFill>
                  <a:srgbClr val="0A3A5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POSTAGE IS FREE!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C87BED46-8A5F-4756-8E47-92A1698E37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598" y="5710624"/>
            <a:ext cx="2401843" cy="72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849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86492A3-DA79-4424-A82A-9DF3BEA0686F}"/>
              </a:ext>
            </a:extLst>
          </p:cNvPr>
          <p:cNvSpPr>
            <a:spLocks/>
          </p:cNvSpPr>
          <p:nvPr/>
        </p:nvSpPr>
        <p:spPr>
          <a:xfrm>
            <a:off x="353568" y="2577154"/>
            <a:ext cx="5486400" cy="3886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D66BE8-4AE2-455C-AE08-DAEBA4495828}"/>
              </a:ext>
            </a:extLst>
          </p:cNvPr>
          <p:cNvSpPr>
            <a:spLocks/>
          </p:cNvSpPr>
          <p:nvPr/>
        </p:nvSpPr>
        <p:spPr>
          <a:xfrm>
            <a:off x="6096000" y="2585722"/>
            <a:ext cx="5486400" cy="3886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B4B222-B714-437E-A5CC-39F8588F8138}"/>
              </a:ext>
            </a:extLst>
          </p:cNvPr>
          <p:cNvSpPr txBox="1"/>
          <p:nvPr/>
        </p:nvSpPr>
        <p:spPr>
          <a:xfrm>
            <a:off x="804672" y="2033086"/>
            <a:ext cx="738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Front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AD22EF6-6B06-4174-A8A1-F0F884BBD94B}"/>
              </a:ext>
            </a:extLst>
          </p:cNvPr>
          <p:cNvSpPr txBox="1"/>
          <p:nvPr/>
        </p:nvSpPr>
        <p:spPr>
          <a:xfrm>
            <a:off x="6278880" y="2041649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Back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70D709-26C1-4556-AF41-1F208881286F}"/>
              </a:ext>
            </a:extLst>
          </p:cNvPr>
          <p:cNvSpPr/>
          <p:nvPr/>
        </p:nvSpPr>
        <p:spPr>
          <a:xfrm>
            <a:off x="2098221" y="3934878"/>
            <a:ext cx="375923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400" dirty="0">
                <a:solidFill>
                  <a:srgbClr val="0A3A5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YOUR VOTE </a:t>
            </a:r>
            <a:r>
              <a:rPr lang="en-US" sz="1400" b="1" dirty="0">
                <a:solidFill>
                  <a:srgbClr val="BB29B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MATTERS!</a:t>
            </a:r>
          </a:p>
          <a:p>
            <a:pPr lvl="0" algn="ctr"/>
            <a:endParaRPr lang="en-US" sz="1400" dirty="0">
              <a:solidFill>
                <a:srgbClr val="0A3A5A"/>
              </a:solidFill>
              <a:latin typeface="Univers Condensed" panose="020B050602020205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US" sz="1400" dirty="0">
                <a:solidFill>
                  <a:srgbClr val="0A3A5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DON’T FORGET TO MAIL IN YOUR BALLOT </a:t>
            </a:r>
            <a:br>
              <a:rPr lang="en-US" sz="1400" dirty="0">
                <a:solidFill>
                  <a:srgbClr val="0A3A5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rgbClr val="0A3A5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OR USE A LOCAL DROP BOX </a:t>
            </a:r>
            <a:br>
              <a:rPr lang="en-US" sz="1400" dirty="0">
                <a:solidFill>
                  <a:srgbClr val="0A3A5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</a:br>
            <a:r>
              <a:rPr lang="en-US" sz="1400" b="1" dirty="0">
                <a:solidFill>
                  <a:srgbClr val="0A3A5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BY</a:t>
            </a:r>
            <a:r>
              <a:rPr lang="en-US" sz="1400" dirty="0">
                <a:solidFill>
                  <a:srgbClr val="0A3A5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solidFill>
                  <a:srgbClr val="0A3A5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NOVEMBER 5</a:t>
            </a:r>
            <a:r>
              <a:rPr lang="en-US" sz="1400" dirty="0">
                <a:solidFill>
                  <a:srgbClr val="0A3A5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 – </a:t>
            </a:r>
            <a:r>
              <a:rPr lang="en-US" sz="1400" b="1" dirty="0">
                <a:solidFill>
                  <a:srgbClr val="0A3A5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POSTAGE IS FREE!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841A3E5-3D87-4FE2-92BB-D73BF0E1913C}"/>
              </a:ext>
            </a:extLst>
          </p:cNvPr>
          <p:cNvSpPr txBox="1"/>
          <p:nvPr/>
        </p:nvSpPr>
        <p:spPr>
          <a:xfrm>
            <a:off x="3173006" y="5716459"/>
            <a:ext cx="256739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0A3A5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Inform your vote! </a:t>
            </a:r>
            <a:r>
              <a:rPr lang="en-US" sz="1050" dirty="0">
                <a:solidFill>
                  <a:srgbClr val="0A3A5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Use VOTE411.org from the </a:t>
            </a:r>
          </a:p>
          <a:p>
            <a:r>
              <a:rPr lang="en-US" sz="1050" dirty="0">
                <a:solidFill>
                  <a:srgbClr val="0A3A5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League of Women Voters, a non-partisan online voter guide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13C6208-8CC0-4BEC-B727-B94862AA1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Handout Front/Back: General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6B93389-2793-4F4D-8ECF-DEBE1FDF60FD}"/>
              </a:ext>
            </a:extLst>
          </p:cNvPr>
          <p:cNvSpPr/>
          <p:nvPr/>
        </p:nvSpPr>
        <p:spPr>
          <a:xfrm>
            <a:off x="6213499" y="2930757"/>
            <a:ext cx="5251402" cy="223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sz="1400" b="1" dirty="0">
                <a:solidFill>
                  <a:srgbClr val="BB29B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IMPORTANT ELECTION DATES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latin typeface="Univers Condensed" panose="020B0506020202050204" pitchFamily="34" charset="0"/>
                <a:cs typeface="Arial" panose="020B0604020202020204" pitchFamily="34" charset="0"/>
              </a:rPr>
              <a:t>OCT 8 – Ballots mailed to voters; ballot delivery date will differ based on county and local mail service</a:t>
            </a:r>
          </a:p>
          <a:p>
            <a:pPr lvl="0">
              <a:spcAft>
                <a:spcPts val="600"/>
              </a:spcAft>
            </a:pPr>
            <a:r>
              <a:rPr lang="en-US" sz="1400" dirty="0">
                <a:latin typeface="Univers Condensed" panose="020B0506020202050204" pitchFamily="34" charset="0"/>
                <a:cs typeface="Arial" panose="020B0604020202020204" pitchFamily="34" charset="0"/>
              </a:rPr>
              <a:t>OCT 28 – Deadline for online voter registration and address change</a:t>
            </a:r>
          </a:p>
          <a:p>
            <a:pPr lvl="0">
              <a:spcAft>
                <a:spcPts val="600"/>
              </a:spcAft>
            </a:pPr>
            <a:r>
              <a:rPr lang="en-US" sz="1100" dirty="0">
                <a:latin typeface="Univers Condensed" panose="020B0506020202050204" pitchFamily="34" charset="0"/>
                <a:cs typeface="Arial" panose="020B0604020202020204" pitchFamily="34" charset="0"/>
              </a:rPr>
              <a:t>NOV 5 – Same-day registration available! Deadline for in-person WA State voter registration or updates</a:t>
            </a:r>
          </a:p>
          <a:p>
            <a:pPr lvl="0">
              <a:spcAft>
                <a:spcPts val="600"/>
              </a:spcAft>
            </a:pPr>
            <a:r>
              <a:rPr lang="en-US" sz="1400" b="1" dirty="0">
                <a:solidFill>
                  <a:srgbClr val="BB29B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NOVEMBER 5 – GENERAL ELECTION </a:t>
            </a:r>
            <a:r>
              <a:rPr lang="en-US" sz="1400" dirty="0">
                <a:latin typeface="Univers Condensed" panose="020B0506020202050204" pitchFamily="34" charset="0"/>
                <a:cs typeface="Arial" panose="020B0604020202020204" pitchFamily="34" charset="0"/>
              </a:rPr>
              <a:t>– Drop in a local drop box by 8pm or mail with free postage – </a:t>
            </a:r>
            <a:r>
              <a:rPr lang="en-US" sz="1100" dirty="0">
                <a:latin typeface="Univers Condensed" panose="020B0506020202050204" pitchFamily="34" charset="0"/>
                <a:cs typeface="Arial" panose="020B0604020202020204" pitchFamily="34" charset="0"/>
              </a:rPr>
              <a:t>must be in the mail by the last USPS pick-up and postmarked on the 5</a:t>
            </a:r>
            <a:r>
              <a:rPr lang="en-US" sz="1100" baseline="30000" dirty="0">
                <a:latin typeface="Univers Condensed" panose="020B0506020202050204" pitchFamily="34" charset="0"/>
                <a:cs typeface="Arial" panose="020B0604020202020204" pitchFamily="34" charset="0"/>
              </a:rPr>
              <a:t>th</a:t>
            </a:r>
            <a:r>
              <a:rPr lang="en-US" sz="1100" dirty="0">
                <a:latin typeface="Univers Condensed" panose="020B0506020202050204" pitchFamily="34" charset="0"/>
                <a:cs typeface="Arial" panose="020B0604020202020204" pitchFamily="34" charset="0"/>
              </a:rPr>
              <a:t> (check your local USPS)</a:t>
            </a:r>
            <a:endParaRPr lang="en-US" sz="1400" dirty="0">
              <a:latin typeface="Univers Condensed" panose="020B050602020205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Picture 23" descr="A group of people walking down a street holding an umbrella&#10;&#10;Description automatically generated">
            <a:extLst>
              <a:ext uri="{FF2B5EF4-FFF2-40B4-BE49-F238E27FC236}">
                <a16:creationId xmlns:a16="http://schemas.microsoft.com/office/drawing/2014/main" id="{87015914-B78A-420A-A79B-FEF55312D9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82" t="1" r="19629" b="-2"/>
          <a:stretch/>
        </p:blipFill>
        <p:spPr>
          <a:xfrm>
            <a:off x="353564" y="2577154"/>
            <a:ext cx="1727170" cy="3327128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E9DD38B6-DB73-459B-A361-8D941C243D96}"/>
              </a:ext>
            </a:extLst>
          </p:cNvPr>
          <p:cNvSpPr txBox="1">
            <a:spLocks/>
          </p:cNvSpPr>
          <p:nvPr/>
        </p:nvSpPr>
        <p:spPr>
          <a:xfrm>
            <a:off x="2080734" y="2903370"/>
            <a:ext cx="3759234" cy="736130"/>
          </a:xfrm>
          <a:prstGeom prst="rect">
            <a:avLst/>
          </a:prstGeom>
          <a:solidFill>
            <a:srgbClr val="0A3A5A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b="1" kern="0" spc="-20" dirty="0">
                <a:solidFill>
                  <a:schemeClr val="bg1"/>
                </a:solidFill>
                <a:latin typeface="Univers Condensed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DON’T LET </a:t>
            </a:r>
            <a:r>
              <a:rPr lang="en-US" b="1" kern="0" spc="-20" dirty="0">
                <a:solidFill>
                  <a:srgbClr val="FEC40E"/>
                </a:solidFill>
                <a:latin typeface="Univers Condensed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SOMEONE ELSE </a:t>
            </a:r>
            <a:r>
              <a:rPr lang="en-US" b="1" kern="0" spc="-20" dirty="0">
                <a:solidFill>
                  <a:schemeClr val="bg1"/>
                </a:solidFill>
                <a:latin typeface="Univers Condensed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DECIDE</a:t>
            </a:r>
            <a:br>
              <a:rPr lang="en-US" b="1" kern="0" spc="-20" dirty="0">
                <a:solidFill>
                  <a:schemeClr val="bg1"/>
                </a:solidFill>
                <a:latin typeface="Univers Condensed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</a:br>
            <a:r>
              <a:rPr lang="en-US" b="1" kern="0" spc="-20" dirty="0">
                <a:solidFill>
                  <a:schemeClr val="bg1"/>
                </a:solidFill>
                <a:latin typeface="Univers Condensed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 WHO REPRESENTS YOU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372F196-E132-48A6-8197-ED0E79861507}"/>
              </a:ext>
            </a:extLst>
          </p:cNvPr>
          <p:cNvSpPr txBox="1">
            <a:spLocks/>
          </p:cNvSpPr>
          <p:nvPr/>
        </p:nvSpPr>
        <p:spPr>
          <a:xfrm>
            <a:off x="353565" y="5904283"/>
            <a:ext cx="1727170" cy="559072"/>
          </a:xfrm>
          <a:prstGeom prst="rect">
            <a:avLst/>
          </a:prstGeom>
          <a:solidFill>
            <a:srgbClr val="0A3A5A"/>
          </a:solidFill>
        </p:spPr>
        <p:txBody>
          <a:bodyPr wrap="square" rtlCol="0" anchor="ctr">
            <a:noAutofit/>
          </a:bodyPr>
          <a:lstStyle/>
          <a:p>
            <a:pPr algn="ctr"/>
            <a:endParaRPr lang="en-US" b="1" kern="0" spc="-20" dirty="0">
              <a:solidFill>
                <a:schemeClr val="bg1"/>
              </a:solidFill>
              <a:latin typeface="Univers Condensed" panose="020B0604020202020204" pitchFamily="34" charset="0"/>
              <a:ea typeface="MS Gothic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98F872B-376C-44C8-8959-F8A3ADDC269C}"/>
              </a:ext>
            </a:extLst>
          </p:cNvPr>
          <p:cNvSpPr/>
          <p:nvPr/>
        </p:nvSpPr>
        <p:spPr>
          <a:xfrm>
            <a:off x="1042985" y="5668824"/>
            <a:ext cx="1155609" cy="336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DAA4674-C53D-47A1-B243-37E30F3BBD04}"/>
              </a:ext>
            </a:extLst>
          </p:cNvPr>
          <p:cNvSpPr/>
          <p:nvPr/>
        </p:nvSpPr>
        <p:spPr>
          <a:xfrm>
            <a:off x="1436868" y="6172337"/>
            <a:ext cx="1155609" cy="146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 descr="A picture containing clipart&#10;&#10;Description automatically generated">
            <a:extLst>
              <a:ext uri="{FF2B5EF4-FFF2-40B4-BE49-F238E27FC236}">
                <a16:creationId xmlns:a16="http://schemas.microsoft.com/office/drawing/2014/main" id="{6FFE849D-47DF-40EC-85DA-DAAFF76BACD6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85" y="5560614"/>
            <a:ext cx="1873989" cy="738664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C58C9E75-3658-4E44-831A-CE1954749F00}"/>
              </a:ext>
            </a:extLst>
          </p:cNvPr>
          <p:cNvSpPr txBox="1"/>
          <p:nvPr/>
        </p:nvSpPr>
        <p:spPr>
          <a:xfrm>
            <a:off x="9000759" y="5672959"/>
            <a:ext cx="2528509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Univers Condensed" panose="020B0506020202050204" pitchFamily="34" charset="0"/>
                <a:cs typeface="Arial" panose="020B0604020202020204" pitchFamily="34" charset="0"/>
              </a:rPr>
              <a:t>Visit </a:t>
            </a:r>
            <a:r>
              <a:rPr lang="en-US" sz="900" b="1" dirty="0">
                <a:solidFill>
                  <a:srgbClr val="BB29B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www.sos.wa.gov/elections </a:t>
            </a:r>
            <a:r>
              <a:rPr lang="en-US" sz="900" dirty="0">
                <a:latin typeface="Univers Condensed" panose="020B0506020202050204" pitchFamily="34" charset="0"/>
                <a:cs typeface="Arial" panose="020B0604020202020204" pitchFamily="34" charset="0"/>
              </a:rPr>
              <a:t>for more information about Washington State Elections</a:t>
            </a:r>
          </a:p>
          <a:p>
            <a:pPr algn="ctr"/>
            <a:endParaRPr lang="en-US" sz="400" dirty="0">
              <a:latin typeface="Univers Condensed" panose="020B050602020205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00" dirty="0">
                <a:latin typeface="Univers Condensed" panose="020B0506020202050204" pitchFamily="34" charset="0"/>
                <a:cs typeface="Arial" panose="020B0604020202020204" pitchFamily="34" charset="0"/>
              </a:rPr>
              <a:t>Visit </a:t>
            </a:r>
            <a:r>
              <a:rPr lang="en-US" sz="900" b="1" dirty="0">
                <a:solidFill>
                  <a:srgbClr val="BB29BA"/>
                </a:solidFill>
                <a:latin typeface="Univers Condensed" panose="020B0506020202050204" pitchFamily="34" charset="0"/>
                <a:cs typeface="Arial" panose="020B0604020202020204" pitchFamily="34" charset="0"/>
              </a:rPr>
              <a:t>www.lwvwa.org </a:t>
            </a:r>
            <a:r>
              <a:rPr lang="en-US" sz="900" dirty="0">
                <a:latin typeface="Univers Condensed" panose="020B0506020202050204" pitchFamily="34" charset="0"/>
                <a:cs typeface="Arial" panose="020B0604020202020204" pitchFamily="34" charset="0"/>
              </a:rPr>
              <a:t>for more information about The League in Washington State</a:t>
            </a:r>
          </a:p>
        </p:txBody>
      </p:sp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B6A72FF7-FF16-4EFA-A5FD-F9E8526923E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598" y="5710624"/>
            <a:ext cx="2401843" cy="72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880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3647</TotalTime>
  <Words>430</Words>
  <Application>Microsoft Office PowerPoint</Application>
  <PresentationFormat>Widescreen</PresentationFormat>
  <Paragraphs>54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Univers Condensed</vt:lpstr>
      <vt:lpstr>Office Theme</vt:lpstr>
      <vt:lpstr>PowerPoint Presentation</vt:lpstr>
      <vt:lpstr>PowerPoint Presentation</vt:lpstr>
      <vt:lpstr>Postcard Front/Back: General</vt:lpstr>
      <vt:lpstr>Handout Front/Back: General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Sedgwick</dc:creator>
  <cp:lastModifiedBy>Anne Sedgwick</cp:lastModifiedBy>
  <cp:revision>21</cp:revision>
  <dcterms:created xsi:type="dcterms:W3CDTF">2018-07-02T16:34:57Z</dcterms:created>
  <dcterms:modified xsi:type="dcterms:W3CDTF">2019-09-11T19:28:36Z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ansedg@microsoft.com</vt:lpwstr>
  </property>
  <property fmtid="{D5CDD505-2E9C-101B-9397-08002B2CF9AE}" pid="5" name="MSIP_Label_f42aa342-8706-4288-bd11-ebb85995028c_SetDate">
    <vt:lpwstr>2018-07-02T21:05:31.6921234Z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