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7FBE-E105-9443-AA40-2F123EE4720E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3379-6668-8949-83C3-E5D6DE7C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4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23379-6668-8949-83C3-E5D6DE7C6D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3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23379-6668-8949-83C3-E5D6DE7C6D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1ED1A7-0AE9-904D-AA41-B525E55843FF}" type="datetimeFigureOut">
              <a:rPr lang="en-US" smtClean="0"/>
              <a:t>2018-10-13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58E11F3-43B2-9049-B660-B39B61094A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  <p:sldLayoutId id="21474846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Vote411.org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portal to your ballot, state voting requirements, a link to registering, much else.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When you enter Vote411.org you have lots of choices.  You can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62327" y="1600200"/>
            <a:ext cx="4333473" cy="4525963"/>
          </a:xfrm>
        </p:spPr>
        <p:txBody>
          <a:bodyPr/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9" name="Content Placeholder 8" descr="Screen Shot 2018-08-28 at 4.45.55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00" b="-83600"/>
          <a:stretch/>
        </p:blipFill>
        <p:spPr>
          <a:xfrm>
            <a:off x="4716542" y="1135168"/>
            <a:ext cx="3657600" cy="3877056"/>
          </a:xfrm>
        </p:spPr>
      </p:pic>
      <p:pic>
        <p:nvPicPr>
          <p:cNvPr id="7" name="Picture 6" descr="Screen Shot 2018-08-28 at 4.44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2" y="1600200"/>
            <a:ext cx="3073400" cy="4762500"/>
          </a:xfrm>
          <a:prstGeom prst="rect">
            <a:avLst/>
          </a:prstGeom>
        </p:spPr>
      </p:pic>
      <p:pic>
        <p:nvPicPr>
          <p:cNvPr id="11" name="Picture 10" descr="Screen Shot 2018-08-28 at 4.51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4585972"/>
            <a:ext cx="3835400" cy="154019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57200" y="5194225"/>
            <a:ext cx="697050" cy="34042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998868">
            <a:off x="185172" y="4753182"/>
            <a:ext cx="556763" cy="73866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Start here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1871449"/>
            <a:ext cx="387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200" dirty="0" smtClean="0">
                <a:solidFill>
                  <a:srgbClr val="FFFF00"/>
                </a:solidFill>
              </a:rPr>
              <a:t>…</a:t>
            </a:r>
            <a:r>
              <a:rPr lang="en-US" sz="1200" dirty="0" smtClean="0">
                <a:solidFill>
                  <a:srgbClr val="FFFF00"/>
                </a:solidFill>
              </a:rPr>
              <a:t>which takes you to here.  Click on the green bar and go to what’s on your ballot,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86987" y="2215184"/>
            <a:ext cx="143229" cy="55379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4153470"/>
            <a:ext cx="401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o</a:t>
            </a:r>
            <a:r>
              <a:rPr lang="en-US" sz="1200" dirty="0" smtClean="0">
                <a:solidFill>
                  <a:srgbClr val="FFFF00"/>
                </a:solidFill>
              </a:rPr>
              <a:t>r see if there’s a debate or forum coming up in your area.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8366" cy="890243"/>
          </a:xfrm>
        </p:spPr>
        <p:txBody>
          <a:bodyPr>
            <a:normAutofit/>
          </a:bodyPr>
          <a:lstStyle/>
          <a:p>
            <a:r>
              <a:rPr lang="en-US" dirty="0" smtClean="0"/>
              <a:t>Or you can</a:t>
            </a:r>
            <a:endParaRPr lang="en-US" dirty="0"/>
          </a:p>
        </p:txBody>
      </p:sp>
      <p:pic>
        <p:nvPicPr>
          <p:cNvPr id="4" name="Content Placeholder 3" descr="Screen Shot 2018-08-28 at 5.06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1690"/>
          <a:stretch>
            <a:fillRect/>
          </a:stretch>
        </p:blipFill>
        <p:spPr>
          <a:xfrm>
            <a:off x="649306" y="1928919"/>
            <a:ext cx="7612064" cy="4182035"/>
          </a:xfrm>
        </p:spPr>
      </p:pic>
      <p:sp>
        <p:nvSpPr>
          <p:cNvPr id="8" name="TextBox 7"/>
          <p:cNvSpPr txBox="1"/>
          <p:nvPr/>
        </p:nvSpPr>
        <p:spPr>
          <a:xfrm>
            <a:off x="649306" y="5833955"/>
            <a:ext cx="3170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Link to online registration form</a:t>
            </a:r>
            <a:endParaRPr lang="en-US" sz="1200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88022" y="5452026"/>
            <a:ext cx="190972" cy="3819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0007" y="583395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V="1">
            <a:off x="5070318" y="5452026"/>
            <a:ext cx="305557" cy="5491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0318" y="5862700"/>
            <a:ext cx="3485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Link to voting information for any state</a:t>
            </a:r>
          </a:p>
        </p:txBody>
      </p:sp>
    </p:spTree>
    <p:extLst>
      <p:ext uri="{BB962C8B-B14F-4D97-AF65-F5344CB8AC3E}">
        <p14:creationId xmlns:p14="http://schemas.microsoft.com/office/powerpoint/2010/main" val="14979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205789"/>
            <a:ext cx="7612064" cy="404709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8-08-28 at 4.4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" y="0"/>
            <a:ext cx="8242300" cy="1497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053" y="1587500"/>
            <a:ext cx="723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If you clicked on the long green bar, you’ll come to a page that looks like this, and then you can choose which you want to know more about by clicking on that race.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22745" y="1417638"/>
            <a:ext cx="534723" cy="22075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8-08-28 at 5.1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6" y="2430009"/>
            <a:ext cx="6817717" cy="40214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576396" y="1842804"/>
            <a:ext cx="687500" cy="47741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results will look something like this, beginning with a description of the office, then information about the candidates in that race.</a:t>
            </a:r>
            <a:endParaRPr lang="en-US" sz="1800" dirty="0"/>
          </a:p>
        </p:txBody>
      </p:sp>
      <p:pic>
        <p:nvPicPr>
          <p:cNvPr id="4" name="Content Placeholder 3" descr="Screen Shot 2018-08-28 at 4.47.28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8" r="-10578"/>
          <a:stretch>
            <a:fillRect/>
          </a:stretch>
        </p:blipFill>
        <p:spPr/>
      </p:pic>
      <p:pic>
        <p:nvPicPr>
          <p:cNvPr id="6" name="Content Placeholder 5" descr="Screen Shot 2018-08-28 at 4.48.28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42" b="-65842"/>
          <a:stretch>
            <a:fillRect/>
          </a:stretch>
        </p:blipFill>
        <p:spPr>
          <a:xfrm>
            <a:off x="4719637" y="1807490"/>
            <a:ext cx="3657600" cy="4183062"/>
          </a:xfrm>
        </p:spPr>
      </p:pic>
      <p:sp>
        <p:nvSpPr>
          <p:cNvPr id="7" name="TextBox 6"/>
          <p:cNvSpPr txBox="1"/>
          <p:nvPr/>
        </p:nvSpPr>
        <p:spPr>
          <a:xfrm>
            <a:off x="4726568" y="1900093"/>
            <a:ext cx="351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O</a:t>
            </a:r>
            <a:r>
              <a:rPr lang="en-US" sz="1200" dirty="0" smtClean="0">
                <a:solidFill>
                  <a:srgbClr val="FFFF00"/>
                </a:solidFill>
              </a:rPr>
              <a:t>ne of the various League questions, and candidate responses, might look somewhat like this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68931" y="2361758"/>
            <a:ext cx="9549" cy="44541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954" y="1976478"/>
            <a:ext cx="5824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If one of the candidates has not responded to the League’s invitation, the page will show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Candidate has not yet responded.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If you see that, consider contacting that candidate and asking them to respond.   Let them know you want to know more about them before you make your ballot decisions. 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103</TotalTime>
  <Words>217</Words>
  <Application>Microsoft Office PowerPoint</Application>
  <PresentationFormat>On-screen Show (4:3)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 Antiqua</vt:lpstr>
      <vt:lpstr>Calibri</vt:lpstr>
      <vt:lpstr>Wingdings 2</vt:lpstr>
      <vt:lpstr>Habitat</vt:lpstr>
      <vt:lpstr>Vote411.org</vt:lpstr>
      <vt:lpstr>When you enter Vote411.org you have lots of choices.  You can</vt:lpstr>
      <vt:lpstr>Or you can</vt:lpstr>
      <vt:lpstr>PowerPoint Presentation</vt:lpstr>
      <vt:lpstr>The results will look something like this, beginning with a description of the office, then information about the candidates in that race.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Vote411.org</dc:title>
  <dc:creator>Linnea HIRST</dc:creator>
  <cp:lastModifiedBy>Putnam, Matthew</cp:lastModifiedBy>
  <cp:revision>25</cp:revision>
  <dcterms:created xsi:type="dcterms:W3CDTF">2018-08-28T23:24:53Z</dcterms:created>
  <dcterms:modified xsi:type="dcterms:W3CDTF">2018-10-13T22:39:07Z</dcterms:modified>
</cp:coreProperties>
</file>